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40"/>
  </p:notesMasterIdLst>
  <p:sldIdLst>
    <p:sldId id="256" r:id="rId2"/>
    <p:sldId id="264" r:id="rId3"/>
    <p:sldId id="260" r:id="rId4"/>
    <p:sldId id="273" r:id="rId5"/>
    <p:sldId id="276" r:id="rId6"/>
    <p:sldId id="269" r:id="rId7"/>
    <p:sldId id="270" r:id="rId8"/>
    <p:sldId id="265" r:id="rId9"/>
    <p:sldId id="309" r:id="rId10"/>
    <p:sldId id="271" r:id="rId11"/>
    <p:sldId id="277" r:id="rId12"/>
    <p:sldId id="267" r:id="rId13"/>
    <p:sldId id="279" r:id="rId14"/>
    <p:sldId id="281" r:id="rId15"/>
    <p:sldId id="282" r:id="rId16"/>
    <p:sldId id="283" r:id="rId17"/>
    <p:sldId id="284" r:id="rId18"/>
    <p:sldId id="315" r:id="rId19"/>
    <p:sldId id="285" r:id="rId20"/>
    <p:sldId id="311" r:id="rId21"/>
    <p:sldId id="316" r:id="rId22"/>
    <p:sldId id="313" r:id="rId23"/>
    <p:sldId id="286" r:id="rId24"/>
    <p:sldId id="287" r:id="rId25"/>
    <p:sldId id="288" r:id="rId26"/>
    <p:sldId id="314" r:id="rId27"/>
    <p:sldId id="293" r:id="rId28"/>
    <p:sldId id="318" r:id="rId29"/>
    <p:sldId id="290" r:id="rId30"/>
    <p:sldId id="295" r:id="rId31"/>
    <p:sldId id="319" r:id="rId32"/>
    <p:sldId id="291" r:id="rId33"/>
    <p:sldId id="320" r:id="rId34"/>
    <p:sldId id="307" r:id="rId35"/>
    <p:sldId id="321" r:id="rId36"/>
    <p:sldId id="305" r:id="rId37"/>
    <p:sldId id="322" r:id="rId38"/>
    <p:sldId id="30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A755EC-B440-9D40-82E5-5AD98A547A9E}" v="13" dt="2020-08-29T13:36:14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5"/>
    <p:restoredTop sz="94767"/>
  </p:normalViewPr>
  <p:slideViewPr>
    <p:cSldViewPr snapToGrid="0">
      <p:cViewPr varScale="1">
        <p:scale>
          <a:sx n="121" d="100"/>
          <a:sy n="121" d="100"/>
        </p:scale>
        <p:origin x="176" y="648"/>
      </p:cViewPr>
      <p:guideLst/>
    </p:cSldViewPr>
  </p:slideViewPr>
  <p:outlineViewPr>
    <p:cViewPr>
      <p:scale>
        <a:sx n="33" d="100"/>
        <a:sy n="33" d="100"/>
      </p:scale>
      <p:origin x="0" y="-1112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 lang" userId="43a48889171085c6" providerId="LiveId" clId="{23E3E275-05FB-41B8-B349-AC1BA4BA32CA}"/>
    <pc:docChg chg="undo custSel mod addSld delSld modSld sldOrd delMainMaster modMainMaster">
      <pc:chgData name="maxi lang" userId="43a48889171085c6" providerId="LiveId" clId="{23E3E275-05FB-41B8-B349-AC1BA4BA32CA}" dt="2020-03-12T12:09:45.814" v="5127" actId="403"/>
      <pc:docMkLst>
        <pc:docMk/>
      </pc:docMkLst>
      <pc:sldChg chg="addSp delSp modSp mod setBg delDesignElem">
        <pc:chgData name="maxi lang" userId="43a48889171085c6" providerId="LiveId" clId="{23E3E275-05FB-41B8-B349-AC1BA4BA32CA}" dt="2020-03-08T12:27:51.332" v="2452"/>
        <pc:sldMkLst>
          <pc:docMk/>
          <pc:sldMk cId="2610429404" sldId="256"/>
        </pc:sldMkLst>
        <pc:spChg chg="mod">
          <ac:chgData name="maxi lang" userId="43a48889171085c6" providerId="LiveId" clId="{23E3E275-05FB-41B8-B349-AC1BA4BA32CA}" dt="2020-03-08T11:22:13.740" v="973" actId="26606"/>
          <ac:spMkLst>
            <pc:docMk/>
            <pc:sldMk cId="2610429404" sldId="256"/>
            <ac:spMk id="2" creationId="{791FD5A9-8FFC-4CAC-9E83-59BF3D738A0C}"/>
          </ac:spMkLst>
        </pc:spChg>
        <pc:spChg chg="mod">
          <ac:chgData name="maxi lang" userId="43a48889171085c6" providerId="LiveId" clId="{23E3E275-05FB-41B8-B349-AC1BA4BA32CA}" dt="2020-03-08T11:22:13.740" v="973" actId="26606"/>
          <ac:spMkLst>
            <pc:docMk/>
            <pc:sldMk cId="2610429404" sldId="256"/>
            <ac:spMk id="3" creationId="{6F3A01AB-C02F-4F1F-9C0B-F427D0628ACD}"/>
          </ac:spMkLst>
        </pc:spChg>
        <pc:spChg chg="add del">
          <ac:chgData name="maxi lang" userId="43a48889171085c6" providerId="LiveId" clId="{23E3E275-05FB-41B8-B349-AC1BA4BA32CA}" dt="2020-03-08T12:27:51.332" v="2452"/>
          <ac:spMkLst>
            <pc:docMk/>
            <pc:sldMk cId="2610429404" sldId="256"/>
            <ac:spMk id="8" creationId="{0BA28970-3E8F-46CD-A302-42EE83668B0A}"/>
          </ac:spMkLst>
        </pc:spChg>
        <pc:cxnChg chg="add del">
          <ac:chgData name="maxi lang" userId="43a48889171085c6" providerId="LiveId" clId="{23E3E275-05FB-41B8-B349-AC1BA4BA32CA}" dt="2020-03-08T12:27:51.332" v="2452"/>
          <ac:cxnSpMkLst>
            <pc:docMk/>
            <pc:sldMk cId="2610429404" sldId="256"/>
            <ac:cxnSpMk id="10" creationId="{47AE7893-212D-45CB-A5B0-AE377389AB3F}"/>
          </ac:cxnSpMkLst>
        </pc:cxnChg>
      </pc:sldChg>
      <pc:sldChg chg="addSp delSp modSp mod ord setBg delDesignElem">
        <pc:chgData name="maxi lang" userId="43a48889171085c6" providerId="LiveId" clId="{23E3E275-05FB-41B8-B349-AC1BA4BA32CA}" dt="2020-03-08T12:27:51.332" v="2452"/>
        <pc:sldMkLst>
          <pc:docMk/>
          <pc:sldMk cId="2446615188" sldId="257"/>
        </pc:sldMkLst>
        <pc:spChg chg="mod">
          <ac:chgData name="maxi lang" userId="43a48889171085c6" providerId="LiveId" clId="{23E3E275-05FB-41B8-B349-AC1BA4BA32CA}" dt="2020-03-08T11:22:48.496" v="985" actId="26606"/>
          <ac:spMkLst>
            <pc:docMk/>
            <pc:sldMk cId="2446615188" sldId="257"/>
            <ac:spMk id="2" creationId="{6AFD7656-AB8F-434D-B911-48FA33CBBFB4}"/>
          </ac:spMkLst>
        </pc:spChg>
        <pc:spChg chg="mod ord">
          <ac:chgData name="maxi lang" userId="43a48889171085c6" providerId="LiveId" clId="{23E3E275-05FB-41B8-B349-AC1BA4BA32CA}" dt="2020-03-08T11:22:48.496" v="985" actId="26606"/>
          <ac:spMkLst>
            <pc:docMk/>
            <pc:sldMk cId="2446615188" sldId="257"/>
            <ac:spMk id="3" creationId="{3018EAB0-737C-4992-B74F-C41E56C0AA13}"/>
          </ac:spMkLst>
        </pc:spChg>
        <pc:spChg chg="add del">
          <ac:chgData name="maxi lang" userId="43a48889171085c6" providerId="LiveId" clId="{23E3E275-05FB-41B8-B349-AC1BA4BA32CA}" dt="2020-03-08T11:10:17.401" v="421" actId="26606"/>
          <ac:spMkLst>
            <pc:docMk/>
            <pc:sldMk cId="2446615188" sldId="257"/>
            <ac:spMk id="7" creationId="{5DF40726-9B19-4165-9C26-757D16E19E23}"/>
          </ac:spMkLst>
        </pc:spChg>
        <pc:spChg chg="add del">
          <ac:chgData name="maxi lang" userId="43a48889171085c6" providerId="LiveId" clId="{23E3E275-05FB-41B8-B349-AC1BA4BA32CA}" dt="2020-03-08T11:12:43.987" v="452" actId="26606"/>
          <ac:spMkLst>
            <pc:docMk/>
            <pc:sldMk cId="2446615188" sldId="257"/>
            <ac:spMk id="8" creationId="{79477870-C64A-4E35-8F2F-05B7114F3C74}"/>
          </ac:spMkLst>
        </pc:spChg>
        <pc:spChg chg="add del">
          <ac:chgData name="maxi lang" userId="43a48889171085c6" providerId="LiveId" clId="{23E3E275-05FB-41B8-B349-AC1BA4BA32CA}" dt="2020-03-08T11:12:43.987" v="452" actId="26606"/>
          <ac:spMkLst>
            <pc:docMk/>
            <pc:sldMk cId="2446615188" sldId="257"/>
            <ac:spMk id="9" creationId="{8AEA628B-C8FF-4D0B-B111-F101F580B15D}"/>
          </ac:spMkLst>
        </pc:spChg>
        <pc:spChg chg="add del">
          <ac:chgData name="maxi lang" userId="43a48889171085c6" providerId="LiveId" clId="{23E3E275-05FB-41B8-B349-AC1BA4BA32CA}" dt="2020-03-08T11:12:43.987" v="452" actId="26606"/>
          <ac:spMkLst>
            <pc:docMk/>
            <pc:sldMk cId="2446615188" sldId="257"/>
            <ac:spMk id="11" creationId="{42663BD0-064C-40FC-A331-F49FCA9536AA}"/>
          </ac:spMkLst>
        </pc:spChg>
        <pc:spChg chg="add del">
          <ac:chgData name="maxi lang" userId="43a48889171085c6" providerId="LiveId" clId="{23E3E275-05FB-41B8-B349-AC1BA4BA32CA}" dt="2020-03-08T11:10:17.401" v="421" actId="26606"/>
          <ac:spMkLst>
            <pc:docMk/>
            <pc:sldMk cId="2446615188" sldId="257"/>
            <ac:spMk id="12" creationId="{2089CB41-F399-4AEB-980C-5BFB1049CBED}"/>
          </ac:spMkLst>
        </pc:spChg>
        <pc:spChg chg="add del">
          <ac:chgData name="maxi lang" userId="43a48889171085c6" providerId="LiveId" clId="{23E3E275-05FB-41B8-B349-AC1BA4BA32CA}" dt="2020-03-08T11:20:50.754" v="964"/>
          <ac:spMkLst>
            <pc:docMk/>
            <pc:sldMk cId="2446615188" sldId="257"/>
            <ac:spMk id="13" creationId="{D2854001-B4AF-4E18-9D2E-33E37F97A82D}"/>
          </ac:spMkLst>
        </pc:spChg>
        <pc:spChg chg="add del">
          <ac:chgData name="maxi lang" userId="43a48889171085c6" providerId="LiveId" clId="{23E3E275-05FB-41B8-B349-AC1BA4BA32CA}" dt="2020-03-08T11:10:17.401" v="421" actId="26606"/>
          <ac:spMkLst>
            <pc:docMk/>
            <pc:sldMk cId="2446615188" sldId="257"/>
            <ac:spMk id="14" creationId="{1BFC967B-3DD6-463D-9DB9-6E4419AE0DAA}"/>
          </ac:spMkLst>
        </pc:spChg>
        <pc:spChg chg="add del">
          <ac:chgData name="maxi lang" userId="43a48889171085c6" providerId="LiveId" clId="{23E3E275-05FB-41B8-B349-AC1BA4BA32CA}" dt="2020-03-08T11:06:25.227" v="345" actId="26606"/>
          <ac:spMkLst>
            <pc:docMk/>
            <pc:sldMk cId="2446615188" sldId="257"/>
            <ac:spMk id="15" creationId="{2B566528-1B12-4246-9431-5C2D7D081168}"/>
          </ac:spMkLst>
        </pc:spChg>
        <pc:spChg chg="add del">
          <ac:chgData name="maxi lang" userId="43a48889171085c6" providerId="LiveId" clId="{23E3E275-05FB-41B8-B349-AC1BA4BA32CA}" dt="2020-03-08T11:10:18.536" v="423" actId="26606"/>
          <ac:spMkLst>
            <pc:docMk/>
            <pc:sldMk cId="2446615188" sldId="257"/>
            <ac:spMk id="16" creationId="{B0B8DCBA-FEED-46EF-A140-35B904015B49}"/>
          </ac:spMkLst>
        </pc:spChg>
        <pc:spChg chg="add del">
          <ac:chgData name="maxi lang" userId="43a48889171085c6" providerId="LiveId" clId="{23E3E275-05FB-41B8-B349-AC1BA4BA32CA}" dt="2020-03-08T11:06:31.716" v="351" actId="26606"/>
          <ac:spMkLst>
            <pc:docMk/>
            <pc:sldMk cId="2446615188" sldId="257"/>
            <ac:spMk id="19" creationId="{1E547BA6-BAE0-43BB-A7CA-60F69CE252F0}"/>
          </ac:spMkLst>
        </pc:spChg>
        <pc:spChg chg="add del">
          <ac:chgData name="maxi lang" userId="43a48889171085c6" providerId="LiveId" clId="{23E3E275-05FB-41B8-B349-AC1BA4BA32CA}" dt="2020-03-08T11:20:50.754" v="964"/>
          <ac:spMkLst>
            <pc:docMk/>
            <pc:sldMk cId="2446615188" sldId="257"/>
            <ac:spMk id="20" creationId="{8AEA628B-C8FF-4D0B-B111-F101F580B15D}"/>
          </ac:spMkLst>
        </pc:spChg>
        <pc:spChg chg="add del">
          <ac:chgData name="maxi lang" userId="43a48889171085c6" providerId="LiveId" clId="{23E3E275-05FB-41B8-B349-AC1BA4BA32CA}" dt="2020-03-08T11:06:25.227" v="345" actId="26606"/>
          <ac:spMkLst>
            <pc:docMk/>
            <pc:sldMk cId="2446615188" sldId="257"/>
            <ac:spMk id="21" creationId="{D3F51FEB-38FB-4F6C-9F7B-2F2AFAB65463}"/>
          </ac:spMkLst>
        </pc:spChg>
        <pc:spChg chg="add del">
          <ac:chgData name="maxi lang" userId="43a48889171085c6" providerId="LiveId" clId="{23E3E275-05FB-41B8-B349-AC1BA4BA32CA}" dt="2020-03-08T11:06:40.907" v="353" actId="26606"/>
          <ac:spMkLst>
            <pc:docMk/>
            <pc:sldMk cId="2446615188" sldId="257"/>
            <ac:spMk id="22" creationId="{D5B0017B-2ECA-49AF-B397-DC140825DF8D}"/>
          </ac:spMkLst>
        </pc:spChg>
        <pc:spChg chg="add del">
          <ac:chgData name="maxi lang" userId="43a48889171085c6" providerId="LiveId" clId="{23E3E275-05FB-41B8-B349-AC1BA4BA32CA}" dt="2020-03-08T11:06:25.227" v="345" actId="26606"/>
          <ac:spMkLst>
            <pc:docMk/>
            <pc:sldMk cId="2446615188" sldId="257"/>
            <ac:spMk id="23" creationId="{1E547BA6-BAE0-43BB-A7CA-60F69CE252F0}"/>
          </ac:spMkLst>
        </pc:spChg>
        <pc:spChg chg="add del">
          <ac:chgData name="maxi lang" userId="43a48889171085c6" providerId="LiveId" clId="{23E3E275-05FB-41B8-B349-AC1BA4BA32CA}" dt="2020-03-08T11:20:50.754" v="964"/>
          <ac:spMkLst>
            <pc:docMk/>
            <pc:sldMk cId="2446615188" sldId="257"/>
            <ac:spMk id="26" creationId="{42663BD0-064C-40FC-A331-F49FCA9536AA}"/>
          </ac:spMkLst>
        </pc:spChg>
        <pc:spChg chg="add del">
          <ac:chgData name="maxi lang" userId="43a48889171085c6" providerId="LiveId" clId="{23E3E275-05FB-41B8-B349-AC1BA4BA32CA}" dt="2020-03-08T11:10:18.536" v="423" actId="26606"/>
          <ac:spMkLst>
            <pc:docMk/>
            <pc:sldMk cId="2446615188" sldId="257"/>
            <ac:spMk id="28" creationId="{D5B0017B-2ECA-49AF-B397-DC140825DF8D}"/>
          </ac:spMkLst>
        </pc:spChg>
        <pc:spChg chg="add del">
          <ac:chgData name="maxi lang" userId="43a48889171085c6" providerId="LiveId" clId="{23E3E275-05FB-41B8-B349-AC1BA4BA32CA}" dt="2020-03-08T11:06:31.716" v="351" actId="26606"/>
          <ac:spMkLst>
            <pc:docMk/>
            <pc:sldMk cId="2446615188" sldId="257"/>
            <ac:spMk id="29" creationId="{2B566528-1B12-4246-9431-5C2D7D081168}"/>
          </ac:spMkLst>
        </pc:spChg>
        <pc:spChg chg="add del">
          <ac:chgData name="maxi lang" userId="43a48889171085c6" providerId="LiveId" clId="{23E3E275-05FB-41B8-B349-AC1BA4BA32CA}" dt="2020-03-08T11:06:31.716" v="351" actId="26606"/>
          <ac:spMkLst>
            <pc:docMk/>
            <pc:sldMk cId="2446615188" sldId="257"/>
            <ac:spMk id="30" creationId="{D3F51FEB-38FB-4F6C-9F7B-2F2AFAB65463}"/>
          </ac:spMkLst>
        </pc:spChg>
        <pc:spChg chg="add del">
          <ac:chgData name="maxi lang" userId="43a48889171085c6" providerId="LiveId" clId="{23E3E275-05FB-41B8-B349-AC1BA4BA32CA}" dt="2020-03-08T12:27:51.332" v="2452"/>
          <ac:spMkLst>
            <pc:docMk/>
            <pc:sldMk cId="2446615188" sldId="257"/>
            <ac:spMk id="33" creationId="{7DD035E9-9492-4A96-8BC3-7FB24D7F94BC}"/>
          </ac:spMkLst>
        </pc:spChg>
        <pc:spChg chg="add del">
          <ac:chgData name="maxi lang" userId="43a48889171085c6" providerId="LiveId" clId="{23E3E275-05FB-41B8-B349-AC1BA4BA32CA}" dt="2020-03-08T11:06:40.907" v="353" actId="26606"/>
          <ac:spMkLst>
            <pc:docMk/>
            <pc:sldMk cId="2446615188" sldId="257"/>
            <ac:spMk id="34" creationId="{B0B8DCBA-FEED-46EF-A140-35B904015B49}"/>
          </ac:spMkLst>
        </pc:spChg>
        <pc:spChg chg="add del">
          <ac:chgData name="maxi lang" userId="43a48889171085c6" providerId="LiveId" clId="{23E3E275-05FB-41B8-B349-AC1BA4BA32CA}" dt="2020-03-08T11:11:33.601" v="432" actId="26606"/>
          <ac:spMkLst>
            <pc:docMk/>
            <pc:sldMk cId="2446615188" sldId="257"/>
            <ac:spMk id="36" creationId="{5DF40726-9B19-4165-9C26-757D16E19E23}"/>
          </ac:spMkLst>
        </pc:spChg>
        <pc:spChg chg="add del">
          <ac:chgData name="maxi lang" userId="43a48889171085c6" providerId="LiveId" clId="{23E3E275-05FB-41B8-B349-AC1BA4BA32CA}" dt="2020-03-08T11:11:33.601" v="432" actId="26606"/>
          <ac:spMkLst>
            <pc:docMk/>
            <pc:sldMk cId="2446615188" sldId="257"/>
            <ac:spMk id="37" creationId="{2089CB41-F399-4AEB-980C-5BFB1049CBED}"/>
          </ac:spMkLst>
        </pc:spChg>
        <pc:spChg chg="add del">
          <ac:chgData name="maxi lang" userId="43a48889171085c6" providerId="LiveId" clId="{23E3E275-05FB-41B8-B349-AC1BA4BA32CA}" dt="2020-03-08T11:07:46.149" v="396" actId="26606"/>
          <ac:spMkLst>
            <pc:docMk/>
            <pc:sldMk cId="2446615188" sldId="257"/>
            <ac:spMk id="38" creationId="{90D01200-0224-43C5-AB38-FB4D16B73FB7}"/>
          </ac:spMkLst>
        </pc:spChg>
        <pc:spChg chg="add del">
          <ac:chgData name="maxi lang" userId="43a48889171085c6" providerId="LiveId" clId="{23E3E275-05FB-41B8-B349-AC1BA4BA32CA}" dt="2020-03-08T11:07:46.149" v="396" actId="26606"/>
          <ac:spMkLst>
            <pc:docMk/>
            <pc:sldMk cId="2446615188" sldId="257"/>
            <ac:spMk id="39" creationId="{728A44A4-A002-4A88-9FC9-1D0566C97A47}"/>
          </ac:spMkLst>
        </pc:spChg>
        <pc:spChg chg="add del">
          <ac:chgData name="maxi lang" userId="43a48889171085c6" providerId="LiveId" clId="{23E3E275-05FB-41B8-B349-AC1BA4BA32CA}" dt="2020-03-08T11:07:46.149" v="396" actId="26606"/>
          <ac:spMkLst>
            <pc:docMk/>
            <pc:sldMk cId="2446615188" sldId="257"/>
            <ac:spMk id="40" creationId="{3E7D5C7B-DD16-401B-85CE-4AAA2A4F5136}"/>
          </ac:spMkLst>
        </pc:spChg>
        <pc:spChg chg="add del">
          <ac:chgData name="maxi lang" userId="43a48889171085c6" providerId="LiveId" clId="{23E3E275-05FB-41B8-B349-AC1BA4BA32CA}" dt="2020-03-08T11:11:33.601" v="432" actId="26606"/>
          <ac:spMkLst>
            <pc:docMk/>
            <pc:sldMk cId="2446615188" sldId="257"/>
            <ac:spMk id="41" creationId="{1BFC967B-3DD6-463D-9DB9-6E4419AE0DAA}"/>
          </ac:spMkLst>
        </pc:spChg>
        <pc:spChg chg="add del">
          <ac:chgData name="maxi lang" userId="43a48889171085c6" providerId="LiveId" clId="{23E3E275-05FB-41B8-B349-AC1BA4BA32CA}" dt="2020-03-08T11:08:45.591" v="416" actId="26606"/>
          <ac:spMkLst>
            <pc:docMk/>
            <pc:sldMk cId="2446615188" sldId="257"/>
            <ac:spMk id="45" creationId="{201CC55D-ED54-4C5C-95E6-10947BD1103B}"/>
          </ac:spMkLst>
        </pc:spChg>
        <pc:spChg chg="add del">
          <ac:chgData name="maxi lang" userId="43a48889171085c6" providerId="LiveId" clId="{23E3E275-05FB-41B8-B349-AC1BA4BA32CA}" dt="2020-03-08T11:11:50.190" v="436" actId="26606"/>
          <ac:spMkLst>
            <pc:docMk/>
            <pc:sldMk cId="2446615188" sldId="257"/>
            <ac:spMk id="46" creationId="{D2854001-B4AF-4E18-9D2E-33E37F97A82D}"/>
          </ac:spMkLst>
        </pc:spChg>
        <pc:spChg chg="add del">
          <ac:chgData name="maxi lang" userId="43a48889171085c6" providerId="LiveId" clId="{23E3E275-05FB-41B8-B349-AC1BA4BA32CA}" dt="2020-03-08T11:11:50.190" v="436" actId="26606"/>
          <ac:spMkLst>
            <pc:docMk/>
            <pc:sldMk cId="2446615188" sldId="257"/>
            <ac:spMk id="48" creationId="{8AEA628B-C8FF-4D0B-B111-F101F580B15D}"/>
          </ac:spMkLst>
        </pc:spChg>
        <pc:spChg chg="add del">
          <ac:chgData name="maxi lang" userId="43a48889171085c6" providerId="LiveId" clId="{23E3E275-05FB-41B8-B349-AC1BA4BA32CA}" dt="2020-03-08T11:11:50.190" v="436" actId="26606"/>
          <ac:spMkLst>
            <pc:docMk/>
            <pc:sldMk cId="2446615188" sldId="257"/>
            <ac:spMk id="50" creationId="{42663BD0-064C-40FC-A331-F49FCA9536AA}"/>
          </ac:spMkLst>
        </pc:spChg>
        <pc:spChg chg="add del">
          <ac:chgData name="maxi lang" userId="43a48889171085c6" providerId="LiveId" clId="{23E3E275-05FB-41B8-B349-AC1BA4BA32CA}" dt="2020-03-08T11:08:45.591" v="416" actId="26606"/>
          <ac:spMkLst>
            <pc:docMk/>
            <pc:sldMk cId="2446615188" sldId="257"/>
            <ac:spMk id="51" creationId="{3873B707-463F-40B0-8227-E8CC6C67EB25}"/>
          </ac:spMkLst>
        </pc:spChg>
        <pc:spChg chg="add del">
          <ac:chgData name="maxi lang" userId="43a48889171085c6" providerId="LiveId" clId="{23E3E275-05FB-41B8-B349-AC1BA4BA32CA}" dt="2020-03-08T11:12:20.511" v="444" actId="26606"/>
          <ac:spMkLst>
            <pc:docMk/>
            <pc:sldMk cId="2446615188" sldId="257"/>
            <ac:spMk id="52" creationId="{79477870-C64A-4E35-8F2F-05B7114F3C74}"/>
          </ac:spMkLst>
        </pc:spChg>
        <pc:spChg chg="add del">
          <ac:chgData name="maxi lang" userId="43a48889171085c6" providerId="LiveId" clId="{23E3E275-05FB-41B8-B349-AC1BA4BA32CA}" dt="2020-03-08T11:08:45.591" v="416" actId="26606"/>
          <ac:spMkLst>
            <pc:docMk/>
            <pc:sldMk cId="2446615188" sldId="257"/>
            <ac:spMk id="53" creationId="{C13237C8-E62C-4F0D-A318-BD6FB6C2D138}"/>
          </ac:spMkLst>
        </pc:spChg>
        <pc:spChg chg="add del">
          <ac:chgData name="maxi lang" userId="43a48889171085c6" providerId="LiveId" clId="{23E3E275-05FB-41B8-B349-AC1BA4BA32CA}" dt="2020-03-08T11:08:45.591" v="416" actId="26606"/>
          <ac:spMkLst>
            <pc:docMk/>
            <pc:sldMk cId="2446615188" sldId="257"/>
            <ac:spMk id="55" creationId="{19C9EAEA-39D0-4B0E-A0EB-51E7B26740B1}"/>
          </ac:spMkLst>
        </pc:spChg>
        <pc:spChg chg="add del">
          <ac:chgData name="maxi lang" userId="43a48889171085c6" providerId="LiveId" clId="{23E3E275-05FB-41B8-B349-AC1BA4BA32CA}" dt="2020-03-08T11:12:20.511" v="444" actId="26606"/>
          <ac:spMkLst>
            <pc:docMk/>
            <pc:sldMk cId="2446615188" sldId="257"/>
            <ac:spMk id="57" creationId="{8AEA628B-C8FF-4D0B-B111-F101F580B15D}"/>
          </ac:spMkLst>
        </pc:spChg>
        <pc:spChg chg="add del">
          <ac:chgData name="maxi lang" userId="43a48889171085c6" providerId="LiveId" clId="{23E3E275-05FB-41B8-B349-AC1BA4BA32CA}" dt="2020-03-08T11:12:20.511" v="444" actId="26606"/>
          <ac:spMkLst>
            <pc:docMk/>
            <pc:sldMk cId="2446615188" sldId="257"/>
            <ac:spMk id="59" creationId="{42663BD0-064C-40FC-A331-F49FCA9536AA}"/>
          </ac:spMkLst>
        </pc:spChg>
        <pc:spChg chg="add del">
          <ac:chgData name="maxi lang" userId="43a48889171085c6" providerId="LiveId" clId="{23E3E275-05FB-41B8-B349-AC1BA4BA32CA}" dt="2020-03-08T11:08:42.663" v="413" actId="26606"/>
          <ac:spMkLst>
            <pc:docMk/>
            <pc:sldMk cId="2446615188" sldId="257"/>
            <ac:spMk id="60" creationId="{46F7435D-E3DB-47B1-BA61-B00ACC83A9DE}"/>
          </ac:spMkLst>
        </pc:spChg>
        <pc:spChg chg="add del">
          <ac:chgData name="maxi lang" userId="43a48889171085c6" providerId="LiveId" clId="{23E3E275-05FB-41B8-B349-AC1BA4BA32CA}" dt="2020-03-08T11:12:20.506" v="443" actId="26606"/>
          <ac:spMkLst>
            <pc:docMk/>
            <pc:sldMk cId="2446615188" sldId="257"/>
            <ac:spMk id="61" creationId="{B0B8DCBA-FEED-46EF-A140-35B904015B49}"/>
          </ac:spMkLst>
        </pc:spChg>
        <pc:spChg chg="add del">
          <ac:chgData name="maxi lang" userId="43a48889171085c6" providerId="LiveId" clId="{23E3E275-05FB-41B8-B349-AC1BA4BA32CA}" dt="2020-03-08T11:08:42.663" v="413" actId="26606"/>
          <ac:spMkLst>
            <pc:docMk/>
            <pc:sldMk cId="2446615188" sldId="257"/>
            <ac:spMk id="62" creationId="{F263A0B5-F8C4-4116-809F-78A768EA79A6}"/>
          </ac:spMkLst>
        </pc:spChg>
        <pc:spChg chg="add del">
          <ac:chgData name="maxi lang" userId="43a48889171085c6" providerId="LiveId" clId="{23E3E275-05FB-41B8-B349-AC1BA4BA32CA}" dt="2020-03-08T11:08:45.580" v="415" actId="26606"/>
          <ac:spMkLst>
            <pc:docMk/>
            <pc:sldMk cId="2446615188" sldId="257"/>
            <ac:spMk id="64" creationId="{91F32EBA-ED97-466E-8CFA-8382584155D0}"/>
          </ac:spMkLst>
        </pc:spChg>
        <pc:spChg chg="add del">
          <ac:chgData name="maxi lang" userId="43a48889171085c6" providerId="LiveId" clId="{23E3E275-05FB-41B8-B349-AC1BA4BA32CA}" dt="2020-03-08T11:08:45.580" v="415" actId="26606"/>
          <ac:spMkLst>
            <pc:docMk/>
            <pc:sldMk cId="2446615188" sldId="257"/>
            <ac:spMk id="65" creationId="{62A38935-BB53-4DF7-A56E-48DD25B685D7}"/>
          </ac:spMkLst>
        </pc:spChg>
        <pc:spChg chg="add del">
          <ac:chgData name="maxi lang" userId="43a48889171085c6" providerId="LiveId" clId="{23E3E275-05FB-41B8-B349-AC1BA4BA32CA}" dt="2020-03-08T11:10:09.868" v="419"/>
          <ac:spMkLst>
            <pc:docMk/>
            <pc:sldMk cId="2446615188" sldId="257"/>
            <ac:spMk id="67" creationId="{D5B0017B-2ECA-49AF-B397-DC140825DF8D}"/>
          </ac:spMkLst>
        </pc:spChg>
        <pc:spChg chg="add del">
          <ac:chgData name="maxi lang" userId="43a48889171085c6" providerId="LiveId" clId="{23E3E275-05FB-41B8-B349-AC1BA4BA32CA}" dt="2020-03-08T11:10:09.868" v="419"/>
          <ac:spMkLst>
            <pc:docMk/>
            <pc:sldMk cId="2446615188" sldId="257"/>
            <ac:spMk id="68" creationId="{B0B8DCBA-FEED-46EF-A140-35B904015B49}"/>
          </ac:spMkLst>
        </pc:spChg>
        <pc:spChg chg="add del">
          <ac:chgData name="maxi lang" userId="43a48889171085c6" providerId="LiveId" clId="{23E3E275-05FB-41B8-B349-AC1BA4BA32CA}" dt="2020-03-08T11:12:20.506" v="443" actId="26606"/>
          <ac:spMkLst>
            <pc:docMk/>
            <pc:sldMk cId="2446615188" sldId="257"/>
            <ac:spMk id="71" creationId="{D5B0017B-2ECA-49AF-B397-DC140825DF8D}"/>
          </ac:spMkLst>
        </pc:spChg>
        <pc:grpChg chg="add del">
          <ac:chgData name="maxi lang" userId="43a48889171085c6" providerId="LiveId" clId="{23E3E275-05FB-41B8-B349-AC1BA4BA32CA}" dt="2020-03-08T11:06:25.227" v="345" actId="26606"/>
          <ac:grpSpMkLst>
            <pc:docMk/>
            <pc:sldMk cId="2446615188" sldId="257"/>
            <ac:grpSpMk id="17" creationId="{07EAA094-9CF6-4695-958A-33D9BCAA9474}"/>
          </ac:grpSpMkLst>
        </pc:grpChg>
        <pc:grpChg chg="add del">
          <ac:chgData name="maxi lang" userId="43a48889171085c6" providerId="LiveId" clId="{23E3E275-05FB-41B8-B349-AC1BA4BA32CA}" dt="2020-03-08T11:10:18.536" v="423" actId="26606"/>
          <ac:grpSpMkLst>
            <pc:docMk/>
            <pc:sldMk cId="2446615188" sldId="257"/>
            <ac:grpSpMk id="18" creationId="{AE1C45F0-260A-458C-96ED-C1F6D2151219}"/>
          </ac:grpSpMkLst>
        </pc:grpChg>
        <pc:grpChg chg="add del">
          <ac:chgData name="maxi lang" userId="43a48889171085c6" providerId="LiveId" clId="{23E3E275-05FB-41B8-B349-AC1BA4BA32CA}" dt="2020-03-08T11:06:31.716" v="351" actId="26606"/>
          <ac:grpSpMkLst>
            <pc:docMk/>
            <pc:sldMk cId="2446615188" sldId="257"/>
            <ac:grpSpMk id="31" creationId="{07EAA094-9CF6-4695-958A-33D9BCAA9474}"/>
          </ac:grpSpMkLst>
        </pc:grpChg>
        <pc:grpChg chg="add del">
          <ac:chgData name="maxi lang" userId="43a48889171085c6" providerId="LiveId" clId="{23E3E275-05FB-41B8-B349-AC1BA4BA32CA}" dt="2020-03-08T11:06:40.907" v="353" actId="26606"/>
          <ac:grpSpMkLst>
            <pc:docMk/>
            <pc:sldMk cId="2446615188" sldId="257"/>
            <ac:grpSpMk id="35" creationId="{AE1C45F0-260A-458C-96ED-C1F6D2151219}"/>
          </ac:grpSpMkLst>
        </pc:grpChg>
        <pc:grpChg chg="add del">
          <ac:chgData name="maxi lang" userId="43a48889171085c6" providerId="LiveId" clId="{23E3E275-05FB-41B8-B349-AC1BA4BA32CA}" dt="2020-03-08T11:08:45.591" v="416" actId="26606"/>
          <ac:grpSpMkLst>
            <pc:docMk/>
            <pc:sldMk cId="2446615188" sldId="257"/>
            <ac:grpSpMk id="47" creationId="{1DE889C7-FAD6-4397-98E2-05D503484459}"/>
          </ac:grpSpMkLst>
        </pc:grpChg>
        <pc:grpChg chg="add del">
          <ac:chgData name="maxi lang" userId="43a48889171085c6" providerId="LiveId" clId="{23E3E275-05FB-41B8-B349-AC1BA4BA32CA}" dt="2020-03-08T11:12:20.506" v="443" actId="26606"/>
          <ac:grpSpMkLst>
            <pc:docMk/>
            <pc:sldMk cId="2446615188" sldId="257"/>
            <ac:grpSpMk id="66" creationId="{AE1C45F0-260A-458C-96ED-C1F6D2151219}"/>
          </ac:grpSpMkLst>
        </pc:grpChg>
        <pc:grpChg chg="add del">
          <ac:chgData name="maxi lang" userId="43a48889171085c6" providerId="LiveId" clId="{23E3E275-05FB-41B8-B349-AC1BA4BA32CA}" dt="2020-03-08T11:10:09.868" v="419"/>
          <ac:grpSpMkLst>
            <pc:docMk/>
            <pc:sldMk cId="2446615188" sldId="257"/>
            <ac:grpSpMk id="70" creationId="{AE1C45F0-260A-458C-96ED-C1F6D2151219}"/>
          </ac:grpSpMkLst>
        </pc:grpChg>
        <pc:picChg chg="add mod ord">
          <ac:chgData name="maxi lang" userId="43a48889171085c6" providerId="LiveId" clId="{23E3E275-05FB-41B8-B349-AC1BA4BA32CA}" dt="2020-03-08T11:22:48.496" v="985" actId="26606"/>
          <ac:picMkLst>
            <pc:docMk/>
            <pc:sldMk cId="2446615188" sldId="257"/>
            <ac:picMk id="5" creationId="{5E98F508-A820-4264-9FE7-DB0E700C7E72}"/>
          </ac:picMkLst>
        </pc:picChg>
        <pc:picChg chg="add del">
          <ac:chgData name="maxi lang" userId="43a48889171085c6" providerId="LiveId" clId="{23E3E275-05FB-41B8-B349-AC1BA4BA32CA}" dt="2020-03-08T11:06:27.753" v="347" actId="26606"/>
          <ac:picMkLst>
            <pc:docMk/>
            <pc:sldMk cId="2446615188" sldId="257"/>
            <ac:picMk id="25" creationId="{54DDEBDD-D8BD-41A6-8A0D-B00E3768B0F9}"/>
          </ac:picMkLst>
        </pc:picChg>
        <pc:cxnChg chg="add del">
          <ac:chgData name="maxi lang" userId="43a48889171085c6" providerId="LiveId" clId="{23E3E275-05FB-41B8-B349-AC1BA4BA32CA}" dt="2020-03-08T11:06:40.916" v="354" actId="26606"/>
          <ac:cxnSpMkLst>
            <pc:docMk/>
            <pc:sldMk cId="2446615188" sldId="257"/>
            <ac:cxnSpMk id="10" creationId="{E4A809D5-3600-46D4-A466-67F2349A54FB}"/>
          </ac:cxnSpMkLst>
        </pc:cxnChg>
        <pc:cxnChg chg="add del">
          <ac:chgData name="maxi lang" userId="43a48889171085c6" providerId="LiveId" clId="{23E3E275-05FB-41B8-B349-AC1BA4BA32CA}" dt="2020-03-08T11:06:40.907" v="353" actId="26606"/>
          <ac:cxnSpMkLst>
            <pc:docMk/>
            <pc:sldMk cId="2446615188" sldId="257"/>
            <ac:cxnSpMk id="24" creationId="{6CF1BAF6-AD41-4082-B212-8A1F9A2E8779}"/>
          </ac:cxnSpMkLst>
        </pc:cxnChg>
        <pc:cxnChg chg="add del">
          <ac:chgData name="maxi lang" userId="43a48889171085c6" providerId="LiveId" clId="{23E3E275-05FB-41B8-B349-AC1BA4BA32CA}" dt="2020-03-08T11:06:29.617" v="349" actId="26606"/>
          <ac:cxnSpMkLst>
            <pc:docMk/>
            <pc:sldMk cId="2446615188" sldId="257"/>
            <ac:cxnSpMk id="27" creationId="{E4A809D5-3600-46D4-A466-67F2349A54FB}"/>
          </ac:cxnSpMkLst>
        </pc:cxnChg>
        <pc:cxnChg chg="add del">
          <ac:chgData name="maxi lang" userId="43a48889171085c6" providerId="LiveId" clId="{23E3E275-05FB-41B8-B349-AC1BA4BA32CA}" dt="2020-03-08T11:10:18.536" v="423" actId="26606"/>
          <ac:cxnSpMkLst>
            <pc:docMk/>
            <pc:sldMk cId="2446615188" sldId="257"/>
            <ac:cxnSpMk id="32" creationId="{6CF1BAF6-AD41-4082-B212-8A1F9A2E8779}"/>
          </ac:cxnSpMkLst>
        </pc:cxnChg>
        <pc:cxnChg chg="add del">
          <ac:chgData name="maxi lang" userId="43a48889171085c6" providerId="LiveId" clId="{23E3E275-05FB-41B8-B349-AC1BA4BA32CA}" dt="2020-03-08T12:27:51.332" v="2452"/>
          <ac:cxnSpMkLst>
            <pc:docMk/>
            <pc:sldMk cId="2446615188" sldId="257"/>
            <ac:cxnSpMk id="42" creationId="{EEFBDC43-ADB2-4EDE-8696-528BCABD17DA}"/>
          </ac:cxnSpMkLst>
        </pc:cxnChg>
        <pc:cxnChg chg="add del">
          <ac:chgData name="maxi lang" userId="43a48889171085c6" providerId="LiveId" clId="{23E3E275-05FB-41B8-B349-AC1BA4BA32CA}" dt="2020-03-08T11:10:09.868" v="419"/>
          <ac:cxnSpMkLst>
            <pc:docMk/>
            <pc:sldMk cId="2446615188" sldId="257"/>
            <ac:cxnSpMk id="69" creationId="{6CF1BAF6-AD41-4082-B212-8A1F9A2E8779}"/>
          </ac:cxnSpMkLst>
        </pc:cxnChg>
        <pc:cxnChg chg="add del">
          <ac:chgData name="maxi lang" userId="43a48889171085c6" providerId="LiveId" clId="{23E3E275-05FB-41B8-B349-AC1BA4BA32CA}" dt="2020-03-08T11:12:20.506" v="443" actId="26606"/>
          <ac:cxnSpMkLst>
            <pc:docMk/>
            <pc:sldMk cId="2446615188" sldId="257"/>
            <ac:cxnSpMk id="73" creationId="{6CF1BAF6-AD41-4082-B212-8A1F9A2E8779}"/>
          </ac:cxnSpMkLst>
        </pc:cxnChg>
      </pc:sldChg>
      <pc:sldChg chg="addSp delSp modSp add mod setBg delDesignElem">
        <pc:chgData name="maxi lang" userId="43a48889171085c6" providerId="LiveId" clId="{23E3E275-05FB-41B8-B349-AC1BA4BA32CA}" dt="2020-03-08T12:27:51.332" v="2452"/>
        <pc:sldMkLst>
          <pc:docMk/>
          <pc:sldMk cId="3833661135" sldId="258"/>
        </pc:sldMkLst>
        <pc:spChg chg="del">
          <ac:chgData name="maxi lang" userId="43a48889171085c6" providerId="LiveId" clId="{23E3E275-05FB-41B8-B349-AC1BA4BA32CA}" dt="2020-03-08T10:51:50.678" v="113"/>
          <ac:spMkLst>
            <pc:docMk/>
            <pc:sldMk cId="3833661135" sldId="258"/>
            <ac:spMk id="2" creationId="{64B58679-DF83-4A93-8F61-24B73AA413CF}"/>
          </ac:spMkLst>
        </pc:spChg>
        <pc:spChg chg="del">
          <ac:chgData name="maxi lang" userId="43a48889171085c6" providerId="LiveId" clId="{23E3E275-05FB-41B8-B349-AC1BA4BA32CA}" dt="2020-03-08T10:51:50.678" v="113"/>
          <ac:spMkLst>
            <pc:docMk/>
            <pc:sldMk cId="3833661135" sldId="258"/>
            <ac:spMk id="3" creationId="{00593D2C-7567-476E-9188-8C5202A7A31A}"/>
          </ac:spMkLst>
        </pc:spChg>
        <pc:spChg chg="add mod">
          <ac:chgData name="maxi lang" userId="43a48889171085c6" providerId="LiveId" clId="{23E3E275-05FB-41B8-B349-AC1BA4BA32CA}" dt="2020-03-08T11:22:32.814" v="980" actId="26606"/>
          <ac:spMkLst>
            <pc:docMk/>
            <pc:sldMk cId="3833661135" sldId="258"/>
            <ac:spMk id="4" creationId="{E0F729C1-B26A-4B7A-A957-33AA36075C47}"/>
          </ac:spMkLst>
        </pc:spChg>
        <pc:spChg chg="add mod">
          <ac:chgData name="maxi lang" userId="43a48889171085c6" providerId="LiveId" clId="{23E3E275-05FB-41B8-B349-AC1BA4BA32CA}" dt="2020-03-08T11:22:32.814" v="980" actId="26606"/>
          <ac:spMkLst>
            <pc:docMk/>
            <pc:sldMk cId="3833661135" sldId="258"/>
            <ac:spMk id="5" creationId="{03AB8A05-189A-47B8-824E-943F18EE2E71}"/>
          </ac:spMkLst>
        </pc:spChg>
        <pc:spChg chg="add del">
          <ac:chgData name="maxi lang" userId="43a48889171085c6" providerId="LiveId" clId="{23E3E275-05FB-41B8-B349-AC1BA4BA32CA}" dt="2020-03-08T11:22:27.400" v="975" actId="26606"/>
          <ac:spMkLst>
            <pc:docMk/>
            <pc:sldMk cId="3833661135" sldId="258"/>
            <ac:spMk id="10" creationId="{0BA28970-3E8F-46CD-A302-42EE83668B0A}"/>
          </ac:spMkLst>
        </pc:spChg>
        <pc:spChg chg="add del">
          <ac:chgData name="maxi lang" userId="43a48889171085c6" providerId="LiveId" clId="{23E3E275-05FB-41B8-B349-AC1BA4BA32CA}" dt="2020-03-08T11:22:31.672" v="977" actId="26606"/>
          <ac:spMkLst>
            <pc:docMk/>
            <pc:sldMk cId="3833661135" sldId="258"/>
            <ac:spMk id="15" creationId="{9238970C-19DE-438D-80D2-5CF9690551E8}"/>
          </ac:spMkLst>
        </pc:spChg>
        <pc:spChg chg="add del">
          <ac:chgData name="maxi lang" userId="43a48889171085c6" providerId="LiveId" clId="{23E3E275-05FB-41B8-B349-AC1BA4BA32CA}" dt="2020-03-08T11:22:31.672" v="977" actId="26606"/>
          <ac:spMkLst>
            <pc:docMk/>
            <pc:sldMk cId="3833661135" sldId="258"/>
            <ac:spMk id="16" creationId="{E4B1E3F6-167B-40F3-B303-9A931BAB971B}"/>
          </ac:spMkLst>
        </pc:spChg>
        <pc:spChg chg="add del">
          <ac:chgData name="maxi lang" userId="43a48889171085c6" providerId="LiveId" clId="{23E3E275-05FB-41B8-B349-AC1BA4BA32CA}" dt="2020-03-08T11:22:32.808" v="979" actId="26606"/>
          <ac:spMkLst>
            <pc:docMk/>
            <pc:sldMk cId="3833661135" sldId="258"/>
            <ac:spMk id="18" creationId="{6A5AB136-1321-47B3-8AF9-A8140222B1ED}"/>
          </ac:spMkLst>
        </pc:spChg>
        <pc:spChg chg="add del">
          <ac:chgData name="maxi lang" userId="43a48889171085c6" providerId="LiveId" clId="{23E3E275-05FB-41B8-B349-AC1BA4BA32CA}" dt="2020-03-08T11:22:32.808" v="979" actId="26606"/>
          <ac:spMkLst>
            <pc:docMk/>
            <pc:sldMk cId="3833661135" sldId="258"/>
            <ac:spMk id="19" creationId="{3A29AB2E-91A6-4F11-8765-A410A0139EB7}"/>
          </ac:spMkLst>
        </pc:spChg>
        <pc:spChg chg="add del">
          <ac:chgData name="maxi lang" userId="43a48889171085c6" providerId="LiveId" clId="{23E3E275-05FB-41B8-B349-AC1BA4BA32CA}" dt="2020-03-08T12:27:51.332" v="2452"/>
          <ac:spMkLst>
            <pc:docMk/>
            <pc:sldMk cId="3833661135" sldId="258"/>
            <ac:spMk id="21" creationId="{0BA28970-3E8F-46CD-A302-42EE83668B0A}"/>
          </ac:spMkLst>
        </pc:spChg>
        <pc:cxnChg chg="add del">
          <ac:chgData name="maxi lang" userId="43a48889171085c6" providerId="LiveId" clId="{23E3E275-05FB-41B8-B349-AC1BA4BA32CA}" dt="2020-03-08T11:22:27.400" v="975" actId="26606"/>
          <ac:cxnSpMkLst>
            <pc:docMk/>
            <pc:sldMk cId="3833661135" sldId="258"/>
            <ac:cxnSpMk id="12" creationId="{47AE7893-212D-45CB-A5B0-AE377389AB3F}"/>
          </ac:cxnSpMkLst>
        </pc:cxnChg>
        <pc:cxnChg chg="add del">
          <ac:chgData name="maxi lang" userId="43a48889171085c6" providerId="LiveId" clId="{23E3E275-05FB-41B8-B349-AC1BA4BA32CA}" dt="2020-03-08T11:22:31.672" v="977" actId="26606"/>
          <ac:cxnSpMkLst>
            <pc:docMk/>
            <pc:sldMk cId="3833661135" sldId="258"/>
            <ac:cxnSpMk id="14" creationId="{40465A9A-0B0E-4D7B-8150-D098AC71B379}"/>
          </ac:cxnSpMkLst>
        </pc:cxnChg>
        <pc:cxnChg chg="add del">
          <ac:chgData name="maxi lang" userId="43a48889171085c6" providerId="LiveId" clId="{23E3E275-05FB-41B8-B349-AC1BA4BA32CA}" dt="2020-03-08T12:27:51.332" v="2452"/>
          <ac:cxnSpMkLst>
            <pc:docMk/>
            <pc:sldMk cId="3833661135" sldId="258"/>
            <ac:cxnSpMk id="22" creationId="{47AE7893-212D-45CB-A5B0-AE377389AB3F}"/>
          </ac:cxnSpMkLst>
        </pc:cxnChg>
      </pc:sldChg>
      <pc:sldChg chg="modSp add">
        <pc:chgData name="maxi lang" userId="43a48889171085c6" providerId="LiveId" clId="{23E3E275-05FB-41B8-B349-AC1BA4BA32CA}" dt="2020-03-08T11:19:21.427" v="956" actId="20577"/>
        <pc:sldMkLst>
          <pc:docMk/>
          <pc:sldMk cId="3006801826" sldId="259"/>
        </pc:sldMkLst>
        <pc:spChg chg="mod">
          <ac:chgData name="maxi lang" userId="43a48889171085c6" providerId="LiveId" clId="{23E3E275-05FB-41B8-B349-AC1BA4BA32CA}" dt="2020-03-08T11:19:21.427" v="956" actId="20577"/>
          <ac:spMkLst>
            <pc:docMk/>
            <pc:sldMk cId="3006801826" sldId="259"/>
            <ac:spMk id="2" creationId="{6CD943A8-80EF-4043-BE6A-6A8F160A0FD5}"/>
          </ac:spMkLst>
        </pc:spChg>
      </pc:sldChg>
      <pc:sldChg chg="addSp delSp modSp add mod setBg delDesignElem">
        <pc:chgData name="maxi lang" userId="43a48889171085c6" providerId="LiveId" clId="{23E3E275-05FB-41B8-B349-AC1BA4BA32CA}" dt="2020-03-09T18:31:30.279" v="3937" actId="20577"/>
        <pc:sldMkLst>
          <pc:docMk/>
          <pc:sldMk cId="2063219627" sldId="260"/>
        </pc:sldMkLst>
        <pc:spChg chg="mod">
          <ac:chgData name="maxi lang" userId="43a48889171085c6" providerId="LiveId" clId="{23E3E275-05FB-41B8-B349-AC1BA4BA32CA}" dt="2020-03-08T11:20:57.288" v="968" actId="26606"/>
          <ac:spMkLst>
            <pc:docMk/>
            <pc:sldMk cId="2063219627" sldId="260"/>
            <ac:spMk id="2" creationId="{CAC10A65-E9A6-4BB9-A75B-7DA3D8794AB1}"/>
          </ac:spMkLst>
        </pc:spChg>
        <pc:spChg chg="mod">
          <ac:chgData name="maxi lang" userId="43a48889171085c6" providerId="LiveId" clId="{23E3E275-05FB-41B8-B349-AC1BA4BA32CA}" dt="2020-03-09T18:31:30.279" v="3937" actId="20577"/>
          <ac:spMkLst>
            <pc:docMk/>
            <pc:sldMk cId="2063219627" sldId="260"/>
            <ac:spMk id="3" creationId="{3B96AED0-5019-4D54-A75F-5A7B0B1E0143}"/>
          </ac:spMkLst>
        </pc:spChg>
        <pc:spChg chg="add del">
          <ac:chgData name="maxi lang" userId="43a48889171085c6" providerId="LiveId" clId="{23E3E275-05FB-41B8-B349-AC1BA4BA32CA}" dt="2020-03-08T11:20:57.281" v="967" actId="26606"/>
          <ac:spMkLst>
            <pc:docMk/>
            <pc:sldMk cId="2063219627" sldId="260"/>
            <ac:spMk id="5" creationId="{3741B58E-3B65-4A01-A276-975AB2CF8A08}"/>
          </ac:spMkLst>
        </pc:spChg>
        <pc:spChg chg="add del">
          <ac:chgData name="maxi lang" userId="43a48889171085c6" providerId="LiveId" clId="{23E3E275-05FB-41B8-B349-AC1BA4BA32CA}" dt="2020-03-08T11:20:57.281" v="967" actId="26606"/>
          <ac:spMkLst>
            <pc:docMk/>
            <pc:sldMk cId="2063219627" sldId="260"/>
            <ac:spMk id="6" creationId="{7AAC67C3-831B-4AB1-A259-DFB839CAFAFC}"/>
          </ac:spMkLst>
        </pc:spChg>
        <pc:spChg chg="add del">
          <ac:chgData name="maxi lang" userId="43a48889171085c6" providerId="LiveId" clId="{23E3E275-05FB-41B8-B349-AC1BA4BA32CA}" dt="2020-03-08T11:20:57.281" v="967" actId="26606"/>
          <ac:spMkLst>
            <pc:docMk/>
            <pc:sldMk cId="2063219627" sldId="260"/>
            <ac:spMk id="7" creationId="{054B3F04-9EAC-45C0-B3CE-0387EEA10A0C}"/>
          </ac:spMkLst>
        </pc:spChg>
        <pc:spChg chg="add del">
          <ac:chgData name="maxi lang" userId="43a48889171085c6" providerId="LiveId" clId="{23E3E275-05FB-41B8-B349-AC1BA4BA32CA}" dt="2020-03-08T11:20:17.546" v="958" actId="26606"/>
          <ac:spMkLst>
            <pc:docMk/>
            <pc:sldMk cId="2063219627" sldId="260"/>
            <ac:spMk id="8" creationId="{2029D5AD-8348-4446-B191-6A9B6FE03F21}"/>
          </ac:spMkLst>
        </pc:spChg>
        <pc:spChg chg="add del">
          <ac:chgData name="maxi lang" userId="43a48889171085c6" providerId="LiveId" clId="{23E3E275-05FB-41B8-B349-AC1BA4BA32CA}" dt="2020-03-08T11:21:21.802" v="970"/>
          <ac:spMkLst>
            <pc:docMk/>
            <pc:sldMk cId="2063219627" sldId="260"/>
            <ac:spMk id="9" creationId="{CECF0FC6-D57B-48B6-9036-F4FFD91A4B34}"/>
          </ac:spMkLst>
        </pc:spChg>
        <pc:spChg chg="add del">
          <ac:chgData name="maxi lang" userId="43a48889171085c6" providerId="LiveId" clId="{23E3E275-05FB-41B8-B349-AC1BA4BA32CA}" dt="2020-03-08T11:20:17.546" v="958" actId="26606"/>
          <ac:spMkLst>
            <pc:docMk/>
            <pc:sldMk cId="2063219627" sldId="260"/>
            <ac:spMk id="10" creationId="{A3F395A2-2B64-4749-BD93-2F159C7E1FB5}"/>
          </ac:spMkLst>
        </pc:spChg>
        <pc:spChg chg="add del">
          <ac:chgData name="maxi lang" userId="43a48889171085c6" providerId="LiveId" clId="{23E3E275-05FB-41B8-B349-AC1BA4BA32CA}" dt="2020-03-08T11:21:21.802" v="970"/>
          <ac:spMkLst>
            <pc:docMk/>
            <pc:sldMk cId="2063219627" sldId="260"/>
            <ac:spMk id="11" creationId="{717A211C-5863-4303-AC3D-AEBFDF6D6A4C}"/>
          </ac:spMkLst>
        </pc:spChg>
        <pc:spChg chg="add del">
          <ac:chgData name="maxi lang" userId="43a48889171085c6" providerId="LiveId" clId="{23E3E275-05FB-41B8-B349-AC1BA4BA32CA}" dt="2020-03-08T11:20:17.546" v="958" actId="26606"/>
          <ac:spMkLst>
            <pc:docMk/>
            <pc:sldMk cId="2063219627" sldId="260"/>
            <ac:spMk id="12" creationId="{5CF0135B-EAB8-4CA0-896C-2D897ECD28BC}"/>
          </ac:spMkLst>
        </pc:spChg>
        <pc:spChg chg="add del">
          <ac:chgData name="maxi lang" userId="43a48889171085c6" providerId="LiveId" clId="{23E3E275-05FB-41B8-B349-AC1BA4BA32CA}" dt="2020-03-08T11:21:21.802" v="970"/>
          <ac:spMkLst>
            <pc:docMk/>
            <pc:sldMk cId="2063219627" sldId="260"/>
            <ac:spMk id="13" creationId="{087519CD-2FFF-42E3-BB0C-FEAA828BA5DB}"/>
          </ac:spMkLst>
        </pc:spChg>
        <pc:spChg chg="add del">
          <ac:chgData name="maxi lang" userId="43a48889171085c6" providerId="LiveId" clId="{23E3E275-05FB-41B8-B349-AC1BA4BA32CA}" dt="2020-03-08T11:20:17.546" v="958" actId="26606"/>
          <ac:spMkLst>
            <pc:docMk/>
            <pc:sldMk cId="2063219627" sldId="260"/>
            <ac:spMk id="14" creationId="{92C3387C-D24F-4737-8A37-1DC5CFF09CFA}"/>
          </ac:spMkLst>
        </pc:spChg>
        <pc:spChg chg="add del">
          <ac:chgData name="maxi lang" userId="43a48889171085c6" providerId="LiveId" clId="{23E3E275-05FB-41B8-B349-AC1BA4BA32CA}" dt="2020-03-08T11:20:18.938" v="960" actId="26606"/>
          <ac:spMkLst>
            <pc:docMk/>
            <pc:sldMk cId="2063219627" sldId="260"/>
            <ac:spMk id="16" creationId="{1C799903-48D5-4A31-A1A2-541072D9771E}"/>
          </ac:spMkLst>
        </pc:spChg>
        <pc:spChg chg="add del">
          <ac:chgData name="maxi lang" userId="43a48889171085c6" providerId="LiveId" clId="{23E3E275-05FB-41B8-B349-AC1BA4BA32CA}" dt="2020-03-08T11:20:18.938" v="960" actId="26606"/>
          <ac:spMkLst>
            <pc:docMk/>
            <pc:sldMk cId="2063219627" sldId="260"/>
            <ac:spMk id="17" creationId="{8EFFF109-FC58-4FD3-BE05-9775A1310F55}"/>
          </ac:spMkLst>
        </pc:spChg>
        <pc:spChg chg="add del">
          <ac:chgData name="maxi lang" userId="43a48889171085c6" providerId="LiveId" clId="{23E3E275-05FB-41B8-B349-AC1BA4BA32CA}" dt="2020-03-08T11:20:18.938" v="960" actId="26606"/>
          <ac:spMkLst>
            <pc:docMk/>
            <pc:sldMk cId="2063219627" sldId="260"/>
            <ac:spMk id="18" creationId="{E1B96AD6-92A9-4273-A62B-96A1C3E0BA95}"/>
          </ac:spMkLst>
        </pc:spChg>
        <pc:spChg chg="add del">
          <ac:chgData name="maxi lang" userId="43a48889171085c6" providerId="LiveId" clId="{23E3E275-05FB-41B8-B349-AC1BA4BA32CA}" dt="2020-03-08T11:20:18.938" v="960" actId="26606"/>
          <ac:spMkLst>
            <pc:docMk/>
            <pc:sldMk cId="2063219627" sldId="260"/>
            <ac:spMk id="19" creationId="{463EEC44-1BA3-44ED-81FC-A644B04B2A44}"/>
          </ac:spMkLst>
        </pc:spChg>
        <pc:spChg chg="add del">
          <ac:chgData name="maxi lang" userId="43a48889171085c6" providerId="LiveId" clId="{23E3E275-05FB-41B8-B349-AC1BA4BA32CA}" dt="2020-03-08T11:20:50.754" v="964"/>
          <ac:spMkLst>
            <pc:docMk/>
            <pc:sldMk cId="2063219627" sldId="260"/>
            <ac:spMk id="21" creationId="{2029D5AD-8348-4446-B191-6A9B6FE03F21}"/>
          </ac:spMkLst>
        </pc:spChg>
        <pc:spChg chg="add del">
          <ac:chgData name="maxi lang" userId="43a48889171085c6" providerId="LiveId" clId="{23E3E275-05FB-41B8-B349-AC1BA4BA32CA}" dt="2020-03-08T11:20:50.754" v="964"/>
          <ac:spMkLst>
            <pc:docMk/>
            <pc:sldMk cId="2063219627" sldId="260"/>
            <ac:spMk id="22" creationId="{A3F395A2-2B64-4749-BD93-2F159C7E1FB5}"/>
          </ac:spMkLst>
        </pc:spChg>
        <pc:spChg chg="add del">
          <ac:chgData name="maxi lang" userId="43a48889171085c6" providerId="LiveId" clId="{23E3E275-05FB-41B8-B349-AC1BA4BA32CA}" dt="2020-03-08T11:20:50.754" v="964"/>
          <ac:spMkLst>
            <pc:docMk/>
            <pc:sldMk cId="2063219627" sldId="260"/>
            <ac:spMk id="23" creationId="{5CF0135B-EAB8-4CA0-896C-2D897ECD28BC}"/>
          </ac:spMkLst>
        </pc:spChg>
        <pc:spChg chg="add del">
          <ac:chgData name="maxi lang" userId="43a48889171085c6" providerId="LiveId" clId="{23E3E275-05FB-41B8-B349-AC1BA4BA32CA}" dt="2020-03-08T11:20:50.754" v="964"/>
          <ac:spMkLst>
            <pc:docMk/>
            <pc:sldMk cId="2063219627" sldId="260"/>
            <ac:spMk id="24" creationId="{92C3387C-D24F-4737-8A37-1DC5CFF09CFA}"/>
          </ac:spMkLst>
        </pc:spChg>
      </pc:sldChg>
      <pc:sldChg chg="modSp add">
        <pc:chgData name="maxi lang" userId="43a48889171085c6" providerId="LiveId" clId="{23E3E275-05FB-41B8-B349-AC1BA4BA32CA}" dt="2020-03-09T18:31:47.096" v="3943" actId="20577"/>
        <pc:sldMkLst>
          <pc:docMk/>
          <pc:sldMk cId="123740992" sldId="261"/>
        </pc:sldMkLst>
        <pc:spChg chg="mod">
          <ac:chgData name="maxi lang" userId="43a48889171085c6" providerId="LiveId" clId="{23E3E275-05FB-41B8-B349-AC1BA4BA32CA}" dt="2020-03-08T11:17:13.386" v="835" actId="20577"/>
          <ac:spMkLst>
            <pc:docMk/>
            <pc:sldMk cId="123740992" sldId="261"/>
            <ac:spMk id="2" creationId="{319F6FFB-12EF-466D-95E0-39A74E2B6241}"/>
          </ac:spMkLst>
        </pc:spChg>
        <pc:spChg chg="mod">
          <ac:chgData name="maxi lang" userId="43a48889171085c6" providerId="LiveId" clId="{23E3E275-05FB-41B8-B349-AC1BA4BA32CA}" dt="2020-03-09T18:31:47.096" v="3943" actId="20577"/>
          <ac:spMkLst>
            <pc:docMk/>
            <pc:sldMk cId="123740992" sldId="261"/>
            <ac:spMk id="3" creationId="{9B1C3366-F3F7-4DE6-8191-BE0F44E25750}"/>
          </ac:spMkLst>
        </pc:spChg>
      </pc:sldChg>
      <pc:sldChg chg="addSp delSp modSp add mod setBg delDesignElem">
        <pc:chgData name="maxi lang" userId="43a48889171085c6" providerId="LiveId" clId="{23E3E275-05FB-41B8-B349-AC1BA4BA32CA}" dt="2020-03-08T12:27:51.332" v="2452"/>
        <pc:sldMkLst>
          <pc:docMk/>
          <pc:sldMk cId="3186372248" sldId="262"/>
        </pc:sldMkLst>
        <pc:spChg chg="del">
          <ac:chgData name="maxi lang" userId="43a48889171085c6" providerId="LiveId" clId="{23E3E275-05FB-41B8-B349-AC1BA4BA32CA}" dt="2020-03-08T11:26:35.113" v="1012"/>
          <ac:spMkLst>
            <pc:docMk/>
            <pc:sldMk cId="3186372248" sldId="262"/>
            <ac:spMk id="2" creationId="{D5AC2AC8-7D97-411E-B660-22F8D72523F2}"/>
          </ac:spMkLst>
        </pc:spChg>
        <pc:spChg chg="del">
          <ac:chgData name="maxi lang" userId="43a48889171085c6" providerId="LiveId" clId="{23E3E275-05FB-41B8-B349-AC1BA4BA32CA}" dt="2020-03-08T11:26:35.113" v="1012"/>
          <ac:spMkLst>
            <pc:docMk/>
            <pc:sldMk cId="3186372248" sldId="262"/>
            <ac:spMk id="3" creationId="{8557B1F8-3A2A-424F-93D2-A3C0C4620352}"/>
          </ac:spMkLst>
        </pc:spChg>
        <pc:spChg chg="add mod">
          <ac:chgData name="maxi lang" userId="43a48889171085c6" providerId="LiveId" clId="{23E3E275-05FB-41B8-B349-AC1BA4BA32CA}" dt="2020-03-08T11:26:59.066" v="1060" actId="26606"/>
          <ac:spMkLst>
            <pc:docMk/>
            <pc:sldMk cId="3186372248" sldId="262"/>
            <ac:spMk id="4" creationId="{3D0F9E53-1FB2-44F4-8B8C-18D0A6F110D3}"/>
          </ac:spMkLst>
        </pc:spChg>
        <pc:spChg chg="add del">
          <ac:chgData name="maxi lang" userId="43a48889171085c6" providerId="LiveId" clId="{23E3E275-05FB-41B8-B349-AC1BA4BA32CA}" dt="2020-03-08T12:27:51.332" v="2452"/>
          <ac:spMkLst>
            <pc:docMk/>
            <pc:sldMk cId="3186372248" sldId="262"/>
            <ac:spMk id="9" creationId="{BE194971-2F2D-44B0-8AE6-FF2DCCEE0A96}"/>
          </ac:spMkLst>
        </pc:spChg>
        <pc:spChg chg="add del">
          <ac:chgData name="maxi lang" userId="43a48889171085c6" providerId="LiveId" clId="{23E3E275-05FB-41B8-B349-AC1BA4BA32CA}" dt="2020-03-08T12:27:51.332" v="2452"/>
          <ac:spMkLst>
            <pc:docMk/>
            <pc:sldMk cId="3186372248" sldId="262"/>
            <ac:spMk id="11" creationId="{1FF9A61E-EB11-4C46-82E1-3E00A3B4B4D6}"/>
          </ac:spMkLst>
        </pc:spChg>
        <pc:spChg chg="add del">
          <ac:chgData name="maxi lang" userId="43a48889171085c6" providerId="LiveId" clId="{23E3E275-05FB-41B8-B349-AC1BA4BA32CA}" dt="2020-03-08T12:27:51.332" v="2452"/>
          <ac:spMkLst>
            <pc:docMk/>
            <pc:sldMk cId="3186372248" sldId="262"/>
            <ac:spMk id="15" creationId="{0BA28970-3E8F-46CD-A302-42EE83668B0A}"/>
          </ac:spMkLst>
        </pc:spChg>
        <pc:cxnChg chg="add del">
          <ac:chgData name="maxi lang" userId="43a48889171085c6" providerId="LiveId" clId="{23E3E275-05FB-41B8-B349-AC1BA4BA32CA}" dt="2020-03-08T12:27:51.332" v="2452"/>
          <ac:cxnSpMkLst>
            <pc:docMk/>
            <pc:sldMk cId="3186372248" sldId="262"/>
            <ac:cxnSpMk id="13" creationId="{5E564EB3-35F2-4EFF-87DC-642DC020526D}"/>
          </ac:cxnSpMkLst>
        </pc:cxnChg>
        <pc:cxnChg chg="add del">
          <ac:chgData name="maxi lang" userId="43a48889171085c6" providerId="LiveId" clId="{23E3E275-05FB-41B8-B349-AC1BA4BA32CA}" dt="2020-03-08T12:27:51.332" v="2452"/>
          <ac:cxnSpMkLst>
            <pc:docMk/>
            <pc:sldMk cId="3186372248" sldId="262"/>
            <ac:cxnSpMk id="17" creationId="{47AE7893-212D-45CB-A5B0-AE377389AB3F}"/>
          </ac:cxnSpMkLst>
        </pc:cxnChg>
      </pc:sldChg>
      <pc:sldChg chg="addSp modSp add">
        <pc:chgData name="maxi lang" userId="43a48889171085c6" providerId="LiveId" clId="{23E3E275-05FB-41B8-B349-AC1BA4BA32CA}" dt="2020-03-08T12:54:20.075" v="2830" actId="20577"/>
        <pc:sldMkLst>
          <pc:docMk/>
          <pc:sldMk cId="4168842500" sldId="263"/>
        </pc:sldMkLst>
        <pc:spChg chg="mod">
          <ac:chgData name="maxi lang" userId="43a48889171085c6" providerId="LiveId" clId="{23E3E275-05FB-41B8-B349-AC1BA4BA32CA}" dt="2020-03-08T11:27:28.304" v="1084" actId="20577"/>
          <ac:spMkLst>
            <pc:docMk/>
            <pc:sldMk cId="4168842500" sldId="263"/>
            <ac:spMk id="2" creationId="{70CE3DD5-E8B3-4DB9-B247-2118795FA8CF}"/>
          </ac:spMkLst>
        </pc:spChg>
        <pc:spChg chg="add mod">
          <ac:chgData name="maxi lang" userId="43a48889171085c6" providerId="LiveId" clId="{23E3E275-05FB-41B8-B349-AC1BA4BA32CA}" dt="2020-03-08T12:54:20.075" v="2830" actId="20577"/>
          <ac:spMkLst>
            <pc:docMk/>
            <pc:sldMk cId="4168842500" sldId="263"/>
            <ac:spMk id="3" creationId="{DA177724-98D5-4851-B3FA-A78B2BC00830}"/>
          </ac:spMkLst>
        </pc:spChg>
      </pc:sldChg>
      <pc:sldChg chg="modSp add">
        <pc:chgData name="maxi lang" userId="43a48889171085c6" providerId="LiveId" clId="{23E3E275-05FB-41B8-B349-AC1BA4BA32CA}" dt="2020-03-12T12:02:51.703" v="4915" actId="6549"/>
        <pc:sldMkLst>
          <pc:docMk/>
          <pc:sldMk cId="411143663" sldId="264"/>
        </pc:sldMkLst>
        <pc:spChg chg="mod">
          <ac:chgData name="maxi lang" userId="43a48889171085c6" providerId="LiveId" clId="{23E3E275-05FB-41B8-B349-AC1BA4BA32CA}" dt="2020-03-08T11:42:03.294" v="1498" actId="20577"/>
          <ac:spMkLst>
            <pc:docMk/>
            <pc:sldMk cId="411143663" sldId="264"/>
            <ac:spMk id="2" creationId="{CB900B06-DF44-409B-88CC-A69FA965A1CC}"/>
          </ac:spMkLst>
        </pc:spChg>
        <pc:spChg chg="mod">
          <ac:chgData name="maxi lang" userId="43a48889171085c6" providerId="LiveId" clId="{23E3E275-05FB-41B8-B349-AC1BA4BA32CA}" dt="2020-03-12T12:02:51.703" v="4915" actId="6549"/>
          <ac:spMkLst>
            <pc:docMk/>
            <pc:sldMk cId="411143663" sldId="264"/>
            <ac:spMk id="3" creationId="{23CF137F-9E2A-45FC-BD73-3694A690BF70}"/>
          </ac:spMkLst>
        </pc:spChg>
      </pc:sldChg>
      <pc:sldChg chg="addSp delSp modSp add">
        <pc:chgData name="maxi lang" userId="43a48889171085c6" providerId="LiveId" clId="{23E3E275-05FB-41B8-B349-AC1BA4BA32CA}" dt="2020-03-08T11:55:58.627" v="2126" actId="14100"/>
        <pc:sldMkLst>
          <pc:docMk/>
          <pc:sldMk cId="1807032958" sldId="265"/>
        </pc:sldMkLst>
        <pc:spChg chg="mod">
          <ac:chgData name="maxi lang" userId="43a48889171085c6" providerId="LiveId" clId="{23E3E275-05FB-41B8-B349-AC1BA4BA32CA}" dt="2020-03-08T11:54:42.356" v="2107" actId="20577"/>
          <ac:spMkLst>
            <pc:docMk/>
            <pc:sldMk cId="1807032958" sldId="265"/>
            <ac:spMk id="2" creationId="{3B95A9A3-3242-43BF-8049-E341774CAC67}"/>
          </ac:spMkLst>
        </pc:spChg>
        <pc:spChg chg="del">
          <ac:chgData name="maxi lang" userId="43a48889171085c6" providerId="LiveId" clId="{23E3E275-05FB-41B8-B349-AC1BA4BA32CA}" dt="2020-03-08T11:54:43.737" v="2108"/>
          <ac:spMkLst>
            <pc:docMk/>
            <pc:sldMk cId="1807032958" sldId="265"/>
            <ac:spMk id="3" creationId="{9ED0E0AA-1531-4FA0-A52F-54A55EF22395}"/>
          </ac:spMkLst>
        </pc:spChg>
        <pc:spChg chg="add del mod">
          <ac:chgData name="maxi lang" userId="43a48889171085c6" providerId="LiveId" clId="{23E3E275-05FB-41B8-B349-AC1BA4BA32CA}" dt="2020-03-08T11:55:21.097" v="2117"/>
          <ac:spMkLst>
            <pc:docMk/>
            <pc:sldMk cId="1807032958" sldId="265"/>
            <ac:spMk id="6" creationId="{90B9F20E-B98F-44FE-8247-8F606564DB05}"/>
          </ac:spMkLst>
        </pc:spChg>
        <pc:spChg chg="add del mod">
          <ac:chgData name="maxi lang" userId="43a48889171085c6" providerId="LiveId" clId="{23E3E275-05FB-41B8-B349-AC1BA4BA32CA}" dt="2020-03-08T11:55:21.097" v="2117"/>
          <ac:spMkLst>
            <pc:docMk/>
            <pc:sldMk cId="1807032958" sldId="265"/>
            <ac:spMk id="7" creationId="{E42D0C8A-CBB7-4A95-9033-EF8F32687592}"/>
          </ac:spMkLst>
        </pc:spChg>
        <pc:spChg chg="add del mod">
          <ac:chgData name="maxi lang" userId="43a48889171085c6" providerId="LiveId" clId="{23E3E275-05FB-41B8-B349-AC1BA4BA32CA}" dt="2020-03-08T11:55:21.097" v="2117"/>
          <ac:spMkLst>
            <pc:docMk/>
            <pc:sldMk cId="1807032958" sldId="265"/>
            <ac:spMk id="8" creationId="{E1787869-25F3-4700-AEED-FFF27C9ED585}"/>
          </ac:spMkLst>
        </pc:spChg>
        <pc:spChg chg="add del mod">
          <ac:chgData name="maxi lang" userId="43a48889171085c6" providerId="LiveId" clId="{23E3E275-05FB-41B8-B349-AC1BA4BA32CA}" dt="2020-03-08T11:55:32.761" v="2121"/>
          <ac:spMkLst>
            <pc:docMk/>
            <pc:sldMk cId="1807032958" sldId="265"/>
            <ac:spMk id="9" creationId="{30832A87-2F11-4FB1-8CB1-8C786D96F852}"/>
          </ac:spMkLst>
        </pc:spChg>
        <pc:spChg chg="add del mod">
          <ac:chgData name="maxi lang" userId="43a48889171085c6" providerId="LiveId" clId="{23E3E275-05FB-41B8-B349-AC1BA4BA32CA}" dt="2020-03-08T11:55:42.814" v="2124"/>
          <ac:spMkLst>
            <pc:docMk/>
            <pc:sldMk cId="1807032958" sldId="265"/>
            <ac:spMk id="12" creationId="{5636271A-E3F0-48FA-B7BF-42CE314CAFC0}"/>
          </ac:spMkLst>
        </pc:spChg>
        <pc:picChg chg="add del mod">
          <ac:chgData name="maxi lang" userId="43a48889171085c6" providerId="LiveId" clId="{23E3E275-05FB-41B8-B349-AC1BA4BA32CA}" dt="2020-03-08T11:55:41.017" v="2123" actId="478"/>
          <ac:picMkLst>
            <pc:docMk/>
            <pc:sldMk cId="1807032958" sldId="265"/>
            <ac:picMk id="4" creationId="{119D78A8-CDA5-4273-AB73-CE5338002BBF}"/>
          </ac:picMkLst>
        </pc:picChg>
        <pc:picChg chg="add del mod">
          <ac:chgData name="maxi lang" userId="43a48889171085c6" providerId="LiveId" clId="{23E3E275-05FB-41B8-B349-AC1BA4BA32CA}" dt="2020-03-08T11:55:31.418" v="2120"/>
          <ac:picMkLst>
            <pc:docMk/>
            <pc:sldMk cId="1807032958" sldId="265"/>
            <ac:picMk id="5" creationId="{6F883A6D-8C50-4474-A5C3-D6A7F1BA36B0}"/>
          </ac:picMkLst>
        </pc:picChg>
        <pc:picChg chg="add mod">
          <ac:chgData name="maxi lang" userId="43a48889171085c6" providerId="LiveId" clId="{23E3E275-05FB-41B8-B349-AC1BA4BA32CA}" dt="2020-03-08T11:55:55.163" v="2125" actId="14100"/>
          <ac:picMkLst>
            <pc:docMk/>
            <pc:sldMk cId="1807032958" sldId="265"/>
            <ac:picMk id="10" creationId="{A36E9DBF-7CF6-49DD-A7E3-F63D566D1770}"/>
          </ac:picMkLst>
        </pc:picChg>
        <pc:picChg chg="add mod">
          <ac:chgData name="maxi lang" userId="43a48889171085c6" providerId="LiveId" clId="{23E3E275-05FB-41B8-B349-AC1BA4BA32CA}" dt="2020-03-08T11:55:58.627" v="2126" actId="14100"/>
          <ac:picMkLst>
            <pc:docMk/>
            <pc:sldMk cId="1807032958" sldId="265"/>
            <ac:picMk id="13" creationId="{EF992FEF-A9BD-4999-A1AB-30C48DDCAF22}"/>
          </ac:picMkLst>
        </pc:picChg>
      </pc:sldChg>
      <pc:sldChg chg="addSp delSp modSp add mod setBg delDesignElem">
        <pc:chgData name="maxi lang" userId="43a48889171085c6" providerId="LiveId" clId="{23E3E275-05FB-41B8-B349-AC1BA4BA32CA}" dt="2020-03-08T12:27:51.332" v="2452"/>
        <pc:sldMkLst>
          <pc:docMk/>
          <pc:sldMk cId="99811412" sldId="266"/>
        </pc:sldMkLst>
        <pc:spChg chg="del">
          <ac:chgData name="maxi lang" userId="43a48889171085c6" providerId="LiveId" clId="{23E3E275-05FB-41B8-B349-AC1BA4BA32CA}" dt="2020-03-08T12:04:26.415" v="2129"/>
          <ac:spMkLst>
            <pc:docMk/>
            <pc:sldMk cId="99811412" sldId="266"/>
            <ac:spMk id="2" creationId="{F4442F7F-CF5A-4310-9192-A8CC79570B36}"/>
          </ac:spMkLst>
        </pc:spChg>
        <pc:spChg chg="del">
          <ac:chgData name="maxi lang" userId="43a48889171085c6" providerId="LiveId" clId="{23E3E275-05FB-41B8-B349-AC1BA4BA32CA}" dt="2020-03-08T12:04:26.415" v="2129"/>
          <ac:spMkLst>
            <pc:docMk/>
            <pc:sldMk cId="99811412" sldId="266"/>
            <ac:spMk id="3" creationId="{61D0040D-1A58-47AF-AC30-CF3C0261125B}"/>
          </ac:spMkLst>
        </pc:spChg>
        <pc:spChg chg="del">
          <ac:chgData name="maxi lang" userId="43a48889171085c6" providerId="LiveId" clId="{23E3E275-05FB-41B8-B349-AC1BA4BA32CA}" dt="2020-03-08T12:04:26.415" v="2129"/>
          <ac:spMkLst>
            <pc:docMk/>
            <pc:sldMk cId="99811412" sldId="266"/>
            <ac:spMk id="4" creationId="{0520500D-CC7C-4BF7-8B84-8C79B7C2BA2B}"/>
          </ac:spMkLst>
        </pc:spChg>
        <pc:spChg chg="add mod">
          <ac:chgData name="maxi lang" userId="43a48889171085c6" providerId="LiveId" clId="{23E3E275-05FB-41B8-B349-AC1BA4BA32CA}" dt="2020-03-08T12:04:40.108" v="2137" actId="26606"/>
          <ac:spMkLst>
            <pc:docMk/>
            <pc:sldMk cId="99811412" sldId="266"/>
            <ac:spMk id="5" creationId="{6C8A7BDA-9C9C-47D8-B5A2-92AEAE3838D7}"/>
          </ac:spMkLst>
        </pc:spChg>
        <pc:spChg chg="add del">
          <ac:chgData name="maxi lang" userId="43a48889171085c6" providerId="LiveId" clId="{23E3E275-05FB-41B8-B349-AC1BA4BA32CA}" dt="2020-03-08T12:27:51.332" v="2452"/>
          <ac:spMkLst>
            <pc:docMk/>
            <pc:sldMk cId="99811412" sldId="266"/>
            <ac:spMk id="10" creationId="{BE194971-2F2D-44B0-8AE6-FF2DCCEE0A96}"/>
          </ac:spMkLst>
        </pc:spChg>
        <pc:spChg chg="add del">
          <ac:chgData name="maxi lang" userId="43a48889171085c6" providerId="LiveId" clId="{23E3E275-05FB-41B8-B349-AC1BA4BA32CA}" dt="2020-03-08T12:27:51.332" v="2452"/>
          <ac:spMkLst>
            <pc:docMk/>
            <pc:sldMk cId="99811412" sldId="266"/>
            <ac:spMk id="12" creationId="{1FF9A61E-EB11-4C46-82E1-3E00A3B4B4D6}"/>
          </ac:spMkLst>
        </pc:spChg>
        <pc:spChg chg="add del">
          <ac:chgData name="maxi lang" userId="43a48889171085c6" providerId="LiveId" clId="{23E3E275-05FB-41B8-B349-AC1BA4BA32CA}" dt="2020-03-08T12:27:51.332" v="2452"/>
          <ac:spMkLst>
            <pc:docMk/>
            <pc:sldMk cId="99811412" sldId="266"/>
            <ac:spMk id="16" creationId="{0BA28970-3E8F-46CD-A302-42EE83668B0A}"/>
          </ac:spMkLst>
        </pc:spChg>
        <pc:cxnChg chg="add del">
          <ac:chgData name="maxi lang" userId="43a48889171085c6" providerId="LiveId" clId="{23E3E275-05FB-41B8-B349-AC1BA4BA32CA}" dt="2020-03-08T12:27:51.332" v="2452"/>
          <ac:cxnSpMkLst>
            <pc:docMk/>
            <pc:sldMk cId="99811412" sldId="266"/>
            <ac:cxnSpMk id="14" creationId="{5E564EB3-35F2-4EFF-87DC-642DC020526D}"/>
          </ac:cxnSpMkLst>
        </pc:cxnChg>
        <pc:cxnChg chg="add del">
          <ac:chgData name="maxi lang" userId="43a48889171085c6" providerId="LiveId" clId="{23E3E275-05FB-41B8-B349-AC1BA4BA32CA}" dt="2020-03-08T12:27:51.332" v="2452"/>
          <ac:cxnSpMkLst>
            <pc:docMk/>
            <pc:sldMk cId="99811412" sldId="266"/>
            <ac:cxnSpMk id="18" creationId="{47AE7893-212D-45CB-A5B0-AE377389AB3F}"/>
          </ac:cxnSpMkLst>
        </pc:cxnChg>
      </pc:sldChg>
      <pc:sldChg chg="addSp delSp modSp add del">
        <pc:chgData name="maxi lang" userId="43a48889171085c6" providerId="LiveId" clId="{23E3E275-05FB-41B8-B349-AC1BA4BA32CA}" dt="2020-03-08T12:36:04.236" v="2626" actId="2696"/>
        <pc:sldMkLst>
          <pc:docMk/>
          <pc:sldMk cId="1487908610" sldId="267"/>
        </pc:sldMkLst>
        <pc:spChg chg="del">
          <ac:chgData name="maxi lang" userId="43a48889171085c6" providerId="LiveId" clId="{23E3E275-05FB-41B8-B349-AC1BA4BA32CA}" dt="2020-03-08T12:05:28.950" v="2138"/>
          <ac:spMkLst>
            <pc:docMk/>
            <pc:sldMk cId="1487908610" sldId="267"/>
            <ac:spMk id="2" creationId="{57B67260-FC4B-48F8-B556-90420D07A48E}"/>
          </ac:spMkLst>
        </pc:spChg>
        <pc:spChg chg="del">
          <ac:chgData name="maxi lang" userId="43a48889171085c6" providerId="LiveId" clId="{23E3E275-05FB-41B8-B349-AC1BA4BA32CA}" dt="2020-03-08T12:05:28.950" v="2138"/>
          <ac:spMkLst>
            <pc:docMk/>
            <pc:sldMk cId="1487908610" sldId="267"/>
            <ac:spMk id="3" creationId="{312EDAB5-B94E-4ADF-9E85-4831C56F8A2E}"/>
          </ac:spMkLst>
        </pc:spChg>
        <pc:spChg chg="del">
          <ac:chgData name="maxi lang" userId="43a48889171085c6" providerId="LiveId" clId="{23E3E275-05FB-41B8-B349-AC1BA4BA32CA}" dt="2020-03-08T12:05:28.950" v="2138"/>
          <ac:spMkLst>
            <pc:docMk/>
            <pc:sldMk cId="1487908610" sldId="267"/>
            <ac:spMk id="4" creationId="{F9E900F9-AE61-473E-B7CB-EFF11D114401}"/>
          </ac:spMkLst>
        </pc:spChg>
        <pc:spChg chg="add mod">
          <ac:chgData name="maxi lang" userId="43a48889171085c6" providerId="LiveId" clId="{23E3E275-05FB-41B8-B349-AC1BA4BA32CA}" dt="2020-03-08T12:35:57.134" v="2624" actId="20577"/>
          <ac:spMkLst>
            <pc:docMk/>
            <pc:sldMk cId="1487908610" sldId="267"/>
            <ac:spMk id="5" creationId="{1671470F-7472-4E3B-915F-9FC8BA5EC6D9}"/>
          </ac:spMkLst>
        </pc:spChg>
        <pc:spChg chg="add mod">
          <ac:chgData name="maxi lang" userId="43a48889171085c6" providerId="LiveId" clId="{23E3E275-05FB-41B8-B349-AC1BA4BA32CA}" dt="2020-03-08T12:30:05.871" v="2462" actId="6549"/>
          <ac:spMkLst>
            <pc:docMk/>
            <pc:sldMk cId="1487908610" sldId="267"/>
            <ac:spMk id="6" creationId="{995BB7D2-CF24-4D0F-90B8-DA1306294B2A}"/>
          </ac:spMkLst>
        </pc:spChg>
        <pc:spChg chg="add del mod">
          <ac:chgData name="maxi lang" userId="43a48889171085c6" providerId="LiveId" clId="{23E3E275-05FB-41B8-B349-AC1BA4BA32CA}" dt="2020-03-08T12:30:10.822" v="2464" actId="478"/>
          <ac:spMkLst>
            <pc:docMk/>
            <pc:sldMk cId="1487908610" sldId="267"/>
            <ac:spMk id="7" creationId="{9358BB5E-EF93-46E8-9487-933D700A1B93}"/>
          </ac:spMkLst>
        </pc:spChg>
      </pc:sldChg>
      <pc:sldChg chg="addSp delSp modSp add">
        <pc:chgData name="maxi lang" userId="43a48889171085c6" providerId="LiveId" clId="{23E3E275-05FB-41B8-B349-AC1BA4BA32CA}" dt="2020-03-12T12:03:31.231" v="4944" actId="20577"/>
        <pc:sldMkLst>
          <pc:docMk/>
          <pc:sldMk cId="369316842" sldId="268"/>
        </pc:sldMkLst>
        <pc:spChg chg="del">
          <ac:chgData name="maxi lang" userId="43a48889171085c6" providerId="LiveId" clId="{23E3E275-05FB-41B8-B349-AC1BA4BA32CA}" dt="2020-03-08T12:32:28.814" v="2500"/>
          <ac:spMkLst>
            <pc:docMk/>
            <pc:sldMk cId="369316842" sldId="268"/>
            <ac:spMk id="2" creationId="{177A45ED-24E4-4351-9CC0-2D4FD51D37FF}"/>
          </ac:spMkLst>
        </pc:spChg>
        <pc:spChg chg="del">
          <ac:chgData name="maxi lang" userId="43a48889171085c6" providerId="LiveId" clId="{23E3E275-05FB-41B8-B349-AC1BA4BA32CA}" dt="2020-03-08T12:32:28.814" v="2500"/>
          <ac:spMkLst>
            <pc:docMk/>
            <pc:sldMk cId="369316842" sldId="268"/>
            <ac:spMk id="3" creationId="{7C6B830A-8919-454F-B0F0-48BEA62EC68C}"/>
          </ac:spMkLst>
        </pc:spChg>
        <pc:spChg chg="add mod">
          <ac:chgData name="maxi lang" userId="43a48889171085c6" providerId="LiveId" clId="{23E3E275-05FB-41B8-B349-AC1BA4BA32CA}" dt="2020-03-08T12:36:00.018" v="2625"/>
          <ac:spMkLst>
            <pc:docMk/>
            <pc:sldMk cId="369316842" sldId="268"/>
            <ac:spMk id="4" creationId="{B9ECBA3F-169F-4A19-A5A7-B9442A4EA0DF}"/>
          </ac:spMkLst>
        </pc:spChg>
        <pc:spChg chg="add mod">
          <ac:chgData name="maxi lang" userId="43a48889171085c6" providerId="LiveId" clId="{23E3E275-05FB-41B8-B349-AC1BA4BA32CA}" dt="2020-03-12T12:03:31.231" v="4944" actId="20577"/>
          <ac:spMkLst>
            <pc:docMk/>
            <pc:sldMk cId="369316842" sldId="268"/>
            <ac:spMk id="5" creationId="{8DEF77A2-8A51-47F3-87B7-53AD6C64D0B1}"/>
          </ac:spMkLst>
        </pc:spChg>
        <pc:spChg chg="add del">
          <ac:chgData name="maxi lang" userId="43a48889171085c6" providerId="LiveId" clId="{23E3E275-05FB-41B8-B349-AC1BA4BA32CA}" dt="2020-03-08T12:33:55.582" v="2561"/>
          <ac:spMkLst>
            <pc:docMk/>
            <pc:sldMk cId="369316842" sldId="268"/>
            <ac:spMk id="6" creationId="{9F1B0B62-A429-4F69-873F-C87A71151A93}"/>
          </ac:spMkLst>
        </pc:spChg>
        <pc:spChg chg="add mod">
          <ac:chgData name="maxi lang" userId="43a48889171085c6" providerId="LiveId" clId="{23E3E275-05FB-41B8-B349-AC1BA4BA32CA}" dt="2020-03-08T12:35:24.636" v="2612" actId="6549"/>
          <ac:spMkLst>
            <pc:docMk/>
            <pc:sldMk cId="369316842" sldId="268"/>
            <ac:spMk id="7" creationId="{8568AAC9-4B96-4335-978C-0D2E65247236}"/>
          </ac:spMkLst>
        </pc:spChg>
        <pc:spChg chg="add del">
          <ac:chgData name="maxi lang" userId="43a48889171085c6" providerId="LiveId" clId="{23E3E275-05FB-41B8-B349-AC1BA4BA32CA}" dt="2020-03-08T12:35:06.077" v="2604"/>
          <ac:spMkLst>
            <pc:docMk/>
            <pc:sldMk cId="369316842" sldId="268"/>
            <ac:spMk id="8" creationId="{1F10CA3B-ED7A-41CB-9357-C705554B1574}"/>
          </ac:spMkLst>
        </pc:spChg>
        <pc:spChg chg="add del">
          <ac:chgData name="maxi lang" userId="43a48889171085c6" providerId="LiveId" clId="{23E3E275-05FB-41B8-B349-AC1BA4BA32CA}" dt="2020-03-08T12:35:05.813" v="2603"/>
          <ac:spMkLst>
            <pc:docMk/>
            <pc:sldMk cId="369316842" sldId="268"/>
            <ac:spMk id="9" creationId="{3457C865-F6E0-4E46-91CF-C52766808FB6}"/>
          </ac:spMkLst>
        </pc:spChg>
        <pc:spChg chg="add mod">
          <ac:chgData name="maxi lang" userId="43a48889171085c6" providerId="LiveId" clId="{23E3E275-05FB-41B8-B349-AC1BA4BA32CA}" dt="2020-03-08T12:49:50.268" v="2736" actId="20577"/>
          <ac:spMkLst>
            <pc:docMk/>
            <pc:sldMk cId="369316842" sldId="268"/>
            <ac:spMk id="10" creationId="{823AC201-FB22-4FDE-8C61-CD248F6FDA4F}"/>
          </ac:spMkLst>
        </pc:spChg>
      </pc:sldChg>
      <pc:sldChg chg="modSp add del">
        <pc:chgData name="maxi lang" userId="43a48889171085c6" providerId="LiveId" clId="{23E3E275-05FB-41B8-B349-AC1BA4BA32CA}" dt="2020-03-08T12:32:21.969" v="2497" actId="2696"/>
        <pc:sldMkLst>
          <pc:docMk/>
          <pc:sldMk cId="1257895330" sldId="268"/>
        </pc:sldMkLst>
        <pc:spChg chg="mod">
          <ac:chgData name="maxi lang" userId="43a48889171085c6" providerId="LiveId" clId="{23E3E275-05FB-41B8-B349-AC1BA4BA32CA}" dt="2020-03-08T12:30:20.462" v="2477" actId="20577"/>
          <ac:spMkLst>
            <pc:docMk/>
            <pc:sldMk cId="1257895330" sldId="268"/>
            <ac:spMk id="2" creationId="{B8685935-D8BD-431A-9CA2-596230B52AA8}"/>
          </ac:spMkLst>
        </pc:spChg>
      </pc:sldChg>
      <pc:sldChg chg="addSp modSp add mod setBg">
        <pc:chgData name="maxi lang" userId="43a48889171085c6" providerId="LiveId" clId="{23E3E275-05FB-41B8-B349-AC1BA4BA32CA}" dt="2020-03-08T12:36:42.520" v="2637" actId="26606"/>
        <pc:sldMkLst>
          <pc:docMk/>
          <pc:sldMk cId="1023715712" sldId="269"/>
        </pc:sldMkLst>
        <pc:spChg chg="mod">
          <ac:chgData name="maxi lang" userId="43a48889171085c6" providerId="LiveId" clId="{23E3E275-05FB-41B8-B349-AC1BA4BA32CA}" dt="2020-03-08T12:36:42.520" v="2637" actId="26606"/>
          <ac:spMkLst>
            <pc:docMk/>
            <pc:sldMk cId="1023715712" sldId="269"/>
            <ac:spMk id="2" creationId="{FE95439F-69F6-4BB2-919E-3478C5DF9DB7}"/>
          </ac:spMkLst>
        </pc:spChg>
        <pc:spChg chg="add">
          <ac:chgData name="maxi lang" userId="43a48889171085c6" providerId="LiveId" clId="{23E3E275-05FB-41B8-B349-AC1BA4BA32CA}" dt="2020-03-08T12:36:42.520" v="2637" actId="26606"/>
          <ac:spMkLst>
            <pc:docMk/>
            <pc:sldMk cId="1023715712" sldId="269"/>
            <ac:spMk id="7" creationId="{BE194971-2F2D-44B0-8AE6-FF2DCCEE0A96}"/>
          </ac:spMkLst>
        </pc:spChg>
        <pc:spChg chg="add">
          <ac:chgData name="maxi lang" userId="43a48889171085c6" providerId="LiveId" clId="{23E3E275-05FB-41B8-B349-AC1BA4BA32CA}" dt="2020-03-08T12:36:42.520" v="2637" actId="26606"/>
          <ac:spMkLst>
            <pc:docMk/>
            <pc:sldMk cId="1023715712" sldId="269"/>
            <ac:spMk id="9" creationId="{1FF9A61E-EB11-4C46-82E1-3E00A3B4B4D6}"/>
          </ac:spMkLst>
        </pc:spChg>
        <pc:spChg chg="add">
          <ac:chgData name="maxi lang" userId="43a48889171085c6" providerId="LiveId" clId="{23E3E275-05FB-41B8-B349-AC1BA4BA32CA}" dt="2020-03-08T12:36:42.520" v="2637" actId="26606"/>
          <ac:spMkLst>
            <pc:docMk/>
            <pc:sldMk cId="1023715712" sldId="269"/>
            <ac:spMk id="13" creationId="{0BA28970-3E8F-46CD-A302-42EE83668B0A}"/>
          </ac:spMkLst>
        </pc:spChg>
        <pc:cxnChg chg="add">
          <ac:chgData name="maxi lang" userId="43a48889171085c6" providerId="LiveId" clId="{23E3E275-05FB-41B8-B349-AC1BA4BA32CA}" dt="2020-03-08T12:36:42.520" v="2637" actId="26606"/>
          <ac:cxnSpMkLst>
            <pc:docMk/>
            <pc:sldMk cId="1023715712" sldId="269"/>
            <ac:cxnSpMk id="11" creationId="{5E564EB3-35F2-4EFF-87DC-642DC020526D}"/>
          </ac:cxnSpMkLst>
        </pc:cxnChg>
        <pc:cxnChg chg="add">
          <ac:chgData name="maxi lang" userId="43a48889171085c6" providerId="LiveId" clId="{23E3E275-05FB-41B8-B349-AC1BA4BA32CA}" dt="2020-03-08T12:36:42.520" v="2637" actId="26606"/>
          <ac:cxnSpMkLst>
            <pc:docMk/>
            <pc:sldMk cId="1023715712" sldId="269"/>
            <ac:cxnSpMk id="15" creationId="{47AE7893-212D-45CB-A5B0-AE377389AB3F}"/>
          </ac:cxnSpMkLst>
        </pc:cxnChg>
      </pc:sldChg>
      <pc:sldChg chg="addSp modSp add mod setBg">
        <pc:chgData name="maxi lang" userId="43a48889171085c6" providerId="LiveId" clId="{23E3E275-05FB-41B8-B349-AC1BA4BA32CA}" dt="2020-03-08T12:38:35.341" v="2707" actId="26606"/>
        <pc:sldMkLst>
          <pc:docMk/>
          <pc:sldMk cId="3830333587" sldId="270"/>
        </pc:sldMkLst>
        <pc:spChg chg="mod">
          <ac:chgData name="maxi lang" userId="43a48889171085c6" providerId="LiveId" clId="{23E3E275-05FB-41B8-B349-AC1BA4BA32CA}" dt="2020-03-08T12:38:35.341" v="2707" actId="26606"/>
          <ac:spMkLst>
            <pc:docMk/>
            <pc:sldMk cId="3830333587" sldId="270"/>
            <ac:spMk id="2" creationId="{B6DCBD3F-9FE3-445B-8ACC-51B43832DB38}"/>
          </ac:spMkLst>
        </pc:spChg>
        <pc:spChg chg="add">
          <ac:chgData name="maxi lang" userId="43a48889171085c6" providerId="LiveId" clId="{23E3E275-05FB-41B8-B349-AC1BA4BA32CA}" dt="2020-03-08T12:38:35.341" v="2707" actId="26606"/>
          <ac:spMkLst>
            <pc:docMk/>
            <pc:sldMk cId="3830333587" sldId="270"/>
            <ac:spMk id="7" creationId="{BE194971-2F2D-44B0-8AE6-FF2DCCEE0A96}"/>
          </ac:spMkLst>
        </pc:spChg>
        <pc:spChg chg="add">
          <ac:chgData name="maxi lang" userId="43a48889171085c6" providerId="LiveId" clId="{23E3E275-05FB-41B8-B349-AC1BA4BA32CA}" dt="2020-03-08T12:38:35.341" v="2707" actId="26606"/>
          <ac:spMkLst>
            <pc:docMk/>
            <pc:sldMk cId="3830333587" sldId="270"/>
            <ac:spMk id="9" creationId="{1FF9A61E-EB11-4C46-82E1-3E00A3B4B4D6}"/>
          </ac:spMkLst>
        </pc:spChg>
        <pc:spChg chg="add">
          <ac:chgData name="maxi lang" userId="43a48889171085c6" providerId="LiveId" clId="{23E3E275-05FB-41B8-B349-AC1BA4BA32CA}" dt="2020-03-08T12:38:35.341" v="2707" actId="26606"/>
          <ac:spMkLst>
            <pc:docMk/>
            <pc:sldMk cId="3830333587" sldId="270"/>
            <ac:spMk id="13" creationId="{0BA28970-3E8F-46CD-A302-42EE83668B0A}"/>
          </ac:spMkLst>
        </pc:spChg>
        <pc:cxnChg chg="add">
          <ac:chgData name="maxi lang" userId="43a48889171085c6" providerId="LiveId" clId="{23E3E275-05FB-41B8-B349-AC1BA4BA32CA}" dt="2020-03-08T12:38:35.341" v="2707" actId="26606"/>
          <ac:cxnSpMkLst>
            <pc:docMk/>
            <pc:sldMk cId="3830333587" sldId="270"/>
            <ac:cxnSpMk id="11" creationId="{5E564EB3-35F2-4EFF-87DC-642DC020526D}"/>
          </ac:cxnSpMkLst>
        </pc:cxnChg>
        <pc:cxnChg chg="add">
          <ac:chgData name="maxi lang" userId="43a48889171085c6" providerId="LiveId" clId="{23E3E275-05FB-41B8-B349-AC1BA4BA32CA}" dt="2020-03-08T12:38:35.341" v="2707" actId="26606"/>
          <ac:cxnSpMkLst>
            <pc:docMk/>
            <pc:sldMk cId="3830333587" sldId="270"/>
            <ac:cxnSpMk id="15" creationId="{47AE7893-212D-45CB-A5B0-AE377389AB3F}"/>
          </ac:cxnSpMkLst>
        </pc:cxnChg>
      </pc:sldChg>
      <pc:sldChg chg="addSp delSp add del setBg delDesignElem">
        <pc:chgData name="maxi lang" userId="43a48889171085c6" providerId="LiveId" clId="{23E3E275-05FB-41B8-B349-AC1BA4BA32CA}" dt="2020-03-08T12:38:26.199" v="2706"/>
        <pc:sldMkLst>
          <pc:docMk/>
          <pc:sldMk cId="2249551440" sldId="271"/>
        </pc:sldMkLst>
        <pc:spChg chg="add del">
          <ac:chgData name="maxi lang" userId="43a48889171085c6" providerId="LiveId" clId="{23E3E275-05FB-41B8-B349-AC1BA4BA32CA}" dt="2020-03-08T12:38:26.199" v="2706"/>
          <ac:spMkLst>
            <pc:docMk/>
            <pc:sldMk cId="2249551440" sldId="271"/>
            <ac:spMk id="7" creationId="{BE194971-2F2D-44B0-8AE6-FF2DCCEE0A96}"/>
          </ac:spMkLst>
        </pc:spChg>
        <pc:spChg chg="add del">
          <ac:chgData name="maxi lang" userId="43a48889171085c6" providerId="LiveId" clId="{23E3E275-05FB-41B8-B349-AC1BA4BA32CA}" dt="2020-03-08T12:38:26.199" v="2706"/>
          <ac:spMkLst>
            <pc:docMk/>
            <pc:sldMk cId="2249551440" sldId="271"/>
            <ac:spMk id="9" creationId="{1FF9A61E-EB11-4C46-82E1-3E00A3B4B4D6}"/>
          </ac:spMkLst>
        </pc:spChg>
        <pc:spChg chg="add del">
          <ac:chgData name="maxi lang" userId="43a48889171085c6" providerId="LiveId" clId="{23E3E275-05FB-41B8-B349-AC1BA4BA32CA}" dt="2020-03-08T12:38:26.199" v="2706"/>
          <ac:spMkLst>
            <pc:docMk/>
            <pc:sldMk cId="2249551440" sldId="271"/>
            <ac:spMk id="13" creationId="{0BA28970-3E8F-46CD-A302-42EE83668B0A}"/>
          </ac:spMkLst>
        </pc:spChg>
        <pc:cxnChg chg="add del">
          <ac:chgData name="maxi lang" userId="43a48889171085c6" providerId="LiveId" clId="{23E3E275-05FB-41B8-B349-AC1BA4BA32CA}" dt="2020-03-08T12:38:26.199" v="2706"/>
          <ac:cxnSpMkLst>
            <pc:docMk/>
            <pc:sldMk cId="2249551440" sldId="271"/>
            <ac:cxnSpMk id="11" creationId="{5E564EB3-35F2-4EFF-87DC-642DC020526D}"/>
          </ac:cxnSpMkLst>
        </pc:cxnChg>
        <pc:cxnChg chg="add del">
          <ac:chgData name="maxi lang" userId="43a48889171085c6" providerId="LiveId" clId="{23E3E275-05FB-41B8-B349-AC1BA4BA32CA}" dt="2020-03-08T12:38:26.199" v="2706"/>
          <ac:cxnSpMkLst>
            <pc:docMk/>
            <pc:sldMk cId="2249551440" sldId="271"/>
            <ac:cxnSpMk id="15" creationId="{47AE7893-212D-45CB-A5B0-AE377389AB3F}"/>
          </ac:cxnSpMkLst>
        </pc:cxnChg>
      </pc:sldChg>
      <pc:sldChg chg="addSp delSp modSp add">
        <pc:chgData name="maxi lang" userId="43a48889171085c6" providerId="LiveId" clId="{23E3E275-05FB-41B8-B349-AC1BA4BA32CA}" dt="2020-03-12T12:06:03.982" v="4968" actId="20577"/>
        <pc:sldMkLst>
          <pc:docMk/>
          <pc:sldMk cId="3080883804" sldId="271"/>
        </pc:sldMkLst>
        <pc:spChg chg="mod">
          <ac:chgData name="maxi lang" userId="43a48889171085c6" providerId="LiveId" clId="{23E3E275-05FB-41B8-B349-AC1BA4BA32CA}" dt="2020-03-08T12:39:17.132" v="2722" actId="20577"/>
          <ac:spMkLst>
            <pc:docMk/>
            <pc:sldMk cId="3080883804" sldId="271"/>
            <ac:spMk id="2" creationId="{1C9C0826-00BB-4D2C-AA76-C726D7C89E4B}"/>
          </ac:spMkLst>
        </pc:spChg>
        <pc:spChg chg="mod">
          <ac:chgData name="maxi lang" userId="43a48889171085c6" providerId="LiveId" clId="{23E3E275-05FB-41B8-B349-AC1BA4BA32CA}" dt="2020-03-12T12:06:03.982" v="4968" actId="20577"/>
          <ac:spMkLst>
            <pc:docMk/>
            <pc:sldMk cId="3080883804" sldId="271"/>
            <ac:spMk id="3" creationId="{B1058498-62EF-48E2-80D7-5EF8F2304680}"/>
          </ac:spMkLst>
        </pc:spChg>
        <pc:spChg chg="del">
          <ac:chgData name="maxi lang" userId="43a48889171085c6" providerId="LiveId" clId="{23E3E275-05FB-41B8-B349-AC1BA4BA32CA}" dt="2020-03-08T12:55:47.386" v="2831"/>
          <ac:spMkLst>
            <pc:docMk/>
            <pc:sldMk cId="3080883804" sldId="271"/>
            <ac:spMk id="4" creationId="{5979ECAB-ADBD-4D97-9A3E-49D509327671}"/>
          </ac:spMkLst>
        </pc:spChg>
        <pc:spChg chg="add del mod">
          <ac:chgData name="maxi lang" userId="43a48889171085c6" providerId="LiveId" clId="{23E3E275-05FB-41B8-B349-AC1BA4BA32CA}" dt="2020-03-08T13:01:53.713" v="2838"/>
          <ac:spMkLst>
            <pc:docMk/>
            <pc:sldMk cId="3080883804" sldId="271"/>
            <ac:spMk id="8" creationId="{B2A5573D-1796-4648-9DE9-B850E1419BB9}"/>
          </ac:spMkLst>
        </pc:spChg>
        <pc:spChg chg="add del mod">
          <ac:chgData name="maxi lang" userId="43a48889171085c6" providerId="LiveId" clId="{23E3E275-05FB-41B8-B349-AC1BA4BA32CA}" dt="2020-03-08T13:03:03.096" v="2841"/>
          <ac:spMkLst>
            <pc:docMk/>
            <pc:sldMk cId="3080883804" sldId="271"/>
            <ac:spMk id="11" creationId="{3F1DFBAE-3ED6-4ABD-8BE6-E2F108C10D25}"/>
          </ac:spMkLst>
        </pc:spChg>
        <pc:spChg chg="add del mod">
          <ac:chgData name="maxi lang" userId="43a48889171085c6" providerId="LiveId" clId="{23E3E275-05FB-41B8-B349-AC1BA4BA32CA}" dt="2020-03-08T13:08:20.651" v="2968" actId="478"/>
          <ac:spMkLst>
            <pc:docMk/>
            <pc:sldMk cId="3080883804" sldId="271"/>
            <ac:spMk id="13" creationId="{38ED01B4-3A25-4021-BD30-FC2A811819E0}"/>
          </ac:spMkLst>
        </pc:spChg>
        <pc:spChg chg="add del mod">
          <ac:chgData name="maxi lang" userId="43a48889171085c6" providerId="LiveId" clId="{23E3E275-05FB-41B8-B349-AC1BA4BA32CA}" dt="2020-03-08T13:04:28.082" v="2924"/>
          <ac:spMkLst>
            <pc:docMk/>
            <pc:sldMk cId="3080883804" sldId="271"/>
            <ac:spMk id="14" creationId="{2ED8E641-4345-46DF-801F-CAA4C26A47F6}"/>
          </ac:spMkLst>
        </pc:spChg>
        <pc:spChg chg="add del">
          <ac:chgData name="maxi lang" userId="43a48889171085c6" providerId="LiveId" clId="{23E3E275-05FB-41B8-B349-AC1BA4BA32CA}" dt="2020-03-08T13:08:20.651" v="2968" actId="478"/>
          <ac:spMkLst>
            <pc:docMk/>
            <pc:sldMk cId="3080883804" sldId="271"/>
            <ac:spMk id="15" creationId="{B7DB7F57-CF77-4D93-8625-805901C582AB}"/>
          </ac:spMkLst>
        </pc:spChg>
        <pc:spChg chg="add mod">
          <ac:chgData name="maxi lang" userId="43a48889171085c6" providerId="LiveId" clId="{23E3E275-05FB-41B8-B349-AC1BA4BA32CA}" dt="2020-03-12T12:05:26.676" v="4956" actId="1076"/>
          <ac:spMkLst>
            <pc:docMk/>
            <pc:sldMk cId="3080883804" sldId="271"/>
            <ac:spMk id="16" creationId="{1BF15B3C-41B7-4F8E-95AE-02F5EA7F287C}"/>
          </ac:spMkLst>
        </pc:spChg>
        <pc:picChg chg="add del mod">
          <ac:chgData name="maxi lang" userId="43a48889171085c6" providerId="LiveId" clId="{23E3E275-05FB-41B8-B349-AC1BA4BA32CA}" dt="2020-03-08T13:01:46.421" v="2835" actId="478"/>
          <ac:picMkLst>
            <pc:docMk/>
            <pc:sldMk cId="3080883804" sldId="271"/>
            <ac:picMk id="5" creationId="{A6C528DF-F3B8-4218-A1C7-17C5FC48CEA9}"/>
          </ac:picMkLst>
        </pc:picChg>
        <pc:picChg chg="add del mod">
          <ac:chgData name="maxi lang" userId="43a48889171085c6" providerId="LiveId" clId="{23E3E275-05FB-41B8-B349-AC1BA4BA32CA}" dt="2020-03-08T13:01:52.369" v="2837" actId="478"/>
          <ac:picMkLst>
            <pc:docMk/>
            <pc:sldMk cId="3080883804" sldId="271"/>
            <ac:picMk id="6" creationId="{B86EF049-AD03-4F28-A7E0-175E1A6582B6}"/>
          </ac:picMkLst>
        </pc:picChg>
        <pc:picChg chg="add del mod">
          <ac:chgData name="maxi lang" userId="43a48889171085c6" providerId="LiveId" clId="{23E3E275-05FB-41B8-B349-AC1BA4BA32CA}" dt="2020-03-08T13:03:01.749" v="2840" actId="478"/>
          <ac:picMkLst>
            <pc:docMk/>
            <pc:sldMk cId="3080883804" sldId="271"/>
            <ac:picMk id="9" creationId="{F53D4229-4D53-4BB4-922B-E628AF572948}"/>
          </ac:picMkLst>
        </pc:picChg>
        <pc:picChg chg="add mod">
          <ac:chgData name="maxi lang" userId="43a48889171085c6" providerId="LiveId" clId="{23E3E275-05FB-41B8-B349-AC1BA4BA32CA}" dt="2020-03-12T12:04:38.693" v="4948" actId="1076"/>
          <ac:picMkLst>
            <pc:docMk/>
            <pc:sldMk cId="3080883804" sldId="271"/>
            <ac:picMk id="12" creationId="{DFA3CF8A-E785-4BB1-B10A-4938EC4D4563}"/>
          </ac:picMkLst>
        </pc:picChg>
      </pc:sldChg>
      <pc:sldChg chg="addSp delSp modSp add">
        <pc:chgData name="maxi lang" userId="43a48889171085c6" providerId="LiveId" clId="{23E3E275-05FB-41B8-B349-AC1BA4BA32CA}" dt="2020-03-12T12:09:10.084" v="5121" actId="20577"/>
        <pc:sldMkLst>
          <pc:docMk/>
          <pc:sldMk cId="118284026" sldId="272"/>
        </pc:sldMkLst>
        <pc:spChg chg="mod">
          <ac:chgData name="maxi lang" userId="43a48889171085c6" providerId="LiveId" clId="{23E3E275-05FB-41B8-B349-AC1BA4BA32CA}" dt="2020-03-08T13:35:45.420" v="3192" actId="20577"/>
          <ac:spMkLst>
            <pc:docMk/>
            <pc:sldMk cId="118284026" sldId="272"/>
            <ac:spMk id="2" creationId="{ABF2B30C-2071-4985-A022-773801F10499}"/>
          </ac:spMkLst>
        </pc:spChg>
        <pc:spChg chg="mod">
          <ac:chgData name="maxi lang" userId="43a48889171085c6" providerId="LiveId" clId="{23E3E275-05FB-41B8-B349-AC1BA4BA32CA}" dt="2020-03-12T12:09:10.084" v="5121" actId="20577"/>
          <ac:spMkLst>
            <pc:docMk/>
            <pc:sldMk cId="118284026" sldId="272"/>
            <ac:spMk id="3" creationId="{0A32DFD5-3F55-4F49-9799-87930490B33C}"/>
          </ac:spMkLst>
        </pc:spChg>
        <pc:spChg chg="del">
          <ac:chgData name="maxi lang" userId="43a48889171085c6" providerId="LiveId" clId="{23E3E275-05FB-41B8-B349-AC1BA4BA32CA}" dt="2020-03-08T13:36:13.650" v="3193"/>
          <ac:spMkLst>
            <pc:docMk/>
            <pc:sldMk cId="118284026" sldId="272"/>
            <ac:spMk id="4" creationId="{0BE3EB4F-2F68-46A4-B3EA-4985CA6ED60B}"/>
          </ac:spMkLst>
        </pc:spChg>
        <pc:spChg chg="add mod">
          <ac:chgData name="maxi lang" userId="43a48889171085c6" providerId="LiveId" clId="{23E3E275-05FB-41B8-B349-AC1BA4BA32CA}" dt="2020-03-08T13:37:27.438" v="3223" actId="14100"/>
          <ac:spMkLst>
            <pc:docMk/>
            <pc:sldMk cId="118284026" sldId="272"/>
            <ac:spMk id="5" creationId="{D3344730-AE15-4273-8E0E-0796C489667A}"/>
          </ac:spMkLst>
        </pc:spChg>
      </pc:sldChg>
      <pc:sldChg chg="addSp delSp add del setBg delDesignElem">
        <pc:chgData name="maxi lang" userId="43a48889171085c6" providerId="LiveId" clId="{23E3E275-05FB-41B8-B349-AC1BA4BA32CA}" dt="2020-03-08T12:38:24.888" v="2705"/>
        <pc:sldMkLst>
          <pc:docMk/>
          <pc:sldMk cId="3014000864" sldId="272"/>
        </pc:sldMkLst>
        <pc:spChg chg="add del">
          <ac:chgData name="maxi lang" userId="43a48889171085c6" providerId="LiveId" clId="{23E3E275-05FB-41B8-B349-AC1BA4BA32CA}" dt="2020-03-08T12:38:24.888" v="2705"/>
          <ac:spMkLst>
            <pc:docMk/>
            <pc:sldMk cId="3014000864" sldId="272"/>
            <ac:spMk id="7" creationId="{BE194971-2F2D-44B0-8AE6-FF2DCCEE0A96}"/>
          </ac:spMkLst>
        </pc:spChg>
        <pc:spChg chg="add del">
          <ac:chgData name="maxi lang" userId="43a48889171085c6" providerId="LiveId" clId="{23E3E275-05FB-41B8-B349-AC1BA4BA32CA}" dt="2020-03-08T12:38:24.888" v="2705"/>
          <ac:spMkLst>
            <pc:docMk/>
            <pc:sldMk cId="3014000864" sldId="272"/>
            <ac:spMk id="9" creationId="{1FF9A61E-EB11-4C46-82E1-3E00A3B4B4D6}"/>
          </ac:spMkLst>
        </pc:spChg>
        <pc:spChg chg="add del">
          <ac:chgData name="maxi lang" userId="43a48889171085c6" providerId="LiveId" clId="{23E3E275-05FB-41B8-B349-AC1BA4BA32CA}" dt="2020-03-08T12:38:24.888" v="2705"/>
          <ac:spMkLst>
            <pc:docMk/>
            <pc:sldMk cId="3014000864" sldId="272"/>
            <ac:spMk id="13" creationId="{0BA28970-3E8F-46CD-A302-42EE83668B0A}"/>
          </ac:spMkLst>
        </pc:spChg>
        <pc:cxnChg chg="add del">
          <ac:chgData name="maxi lang" userId="43a48889171085c6" providerId="LiveId" clId="{23E3E275-05FB-41B8-B349-AC1BA4BA32CA}" dt="2020-03-08T12:38:24.888" v="2705"/>
          <ac:cxnSpMkLst>
            <pc:docMk/>
            <pc:sldMk cId="3014000864" sldId="272"/>
            <ac:cxnSpMk id="11" creationId="{5E564EB3-35F2-4EFF-87DC-642DC020526D}"/>
          </ac:cxnSpMkLst>
        </pc:cxnChg>
        <pc:cxnChg chg="add del">
          <ac:chgData name="maxi lang" userId="43a48889171085c6" providerId="LiveId" clId="{23E3E275-05FB-41B8-B349-AC1BA4BA32CA}" dt="2020-03-08T12:38:24.888" v="2705"/>
          <ac:cxnSpMkLst>
            <pc:docMk/>
            <pc:sldMk cId="3014000864" sldId="272"/>
            <ac:cxnSpMk id="15" creationId="{47AE7893-212D-45CB-A5B0-AE377389AB3F}"/>
          </ac:cxnSpMkLst>
        </pc:cxnChg>
      </pc:sldChg>
      <pc:sldChg chg="addSp delSp modSp add">
        <pc:chgData name="maxi lang" userId="43a48889171085c6" providerId="LiveId" clId="{23E3E275-05FB-41B8-B349-AC1BA4BA32CA}" dt="2020-03-08T14:26:37.853" v="3919" actId="1076"/>
        <pc:sldMkLst>
          <pc:docMk/>
          <pc:sldMk cId="2047021351" sldId="273"/>
        </pc:sldMkLst>
        <pc:spChg chg="mod">
          <ac:chgData name="maxi lang" userId="43a48889171085c6" providerId="LiveId" clId="{23E3E275-05FB-41B8-B349-AC1BA4BA32CA}" dt="2020-03-08T13:42:50.403" v="3655" actId="20577"/>
          <ac:spMkLst>
            <pc:docMk/>
            <pc:sldMk cId="2047021351" sldId="273"/>
            <ac:spMk id="2" creationId="{CE51B513-1E63-470B-A349-B8981A864DF8}"/>
          </ac:spMkLst>
        </pc:spChg>
        <pc:spChg chg="mod">
          <ac:chgData name="maxi lang" userId="43a48889171085c6" providerId="LiveId" clId="{23E3E275-05FB-41B8-B349-AC1BA4BA32CA}" dt="2020-03-08T14:05:06.249" v="3886" actId="5793"/>
          <ac:spMkLst>
            <pc:docMk/>
            <pc:sldMk cId="2047021351" sldId="273"/>
            <ac:spMk id="3" creationId="{2747E14F-168C-461E-B256-26D5417FFC3E}"/>
          </ac:spMkLst>
        </pc:spChg>
        <pc:spChg chg="del">
          <ac:chgData name="maxi lang" userId="43a48889171085c6" providerId="LiveId" clId="{23E3E275-05FB-41B8-B349-AC1BA4BA32CA}" dt="2020-03-08T13:45:30.002" v="3765"/>
          <ac:spMkLst>
            <pc:docMk/>
            <pc:sldMk cId="2047021351" sldId="273"/>
            <ac:spMk id="4" creationId="{F4FAFD53-1BAE-4A16-AFAD-4DD238C32E4D}"/>
          </ac:spMkLst>
        </pc:spChg>
        <pc:spChg chg="add mod">
          <ac:chgData name="maxi lang" userId="43a48889171085c6" providerId="LiveId" clId="{23E3E275-05FB-41B8-B349-AC1BA4BA32CA}" dt="2020-03-08T14:26:37.853" v="3919" actId="1076"/>
          <ac:spMkLst>
            <pc:docMk/>
            <pc:sldMk cId="2047021351" sldId="273"/>
            <ac:spMk id="5" creationId="{8C1B06A2-C32C-49C2-85F6-A7D09D44B2D6}"/>
          </ac:spMkLst>
        </pc:spChg>
        <pc:spChg chg="add del mod">
          <ac:chgData name="maxi lang" userId="43a48889171085c6" providerId="LiveId" clId="{23E3E275-05FB-41B8-B349-AC1BA4BA32CA}" dt="2020-03-08T14:26:17.469" v="3913" actId="478"/>
          <ac:spMkLst>
            <pc:docMk/>
            <pc:sldMk cId="2047021351" sldId="273"/>
            <ac:spMk id="6" creationId="{2F405E9E-4919-4D61-974C-AAEE36E66BF1}"/>
          </ac:spMkLst>
        </pc:spChg>
      </pc:sldChg>
      <pc:sldChg chg="addSp delSp add del setBg delDesignElem">
        <pc:chgData name="maxi lang" userId="43a48889171085c6" providerId="LiveId" clId="{23E3E275-05FB-41B8-B349-AC1BA4BA32CA}" dt="2020-03-08T12:38:24.399" v="2704"/>
        <pc:sldMkLst>
          <pc:docMk/>
          <pc:sldMk cId="2344759981" sldId="273"/>
        </pc:sldMkLst>
        <pc:spChg chg="add del">
          <ac:chgData name="maxi lang" userId="43a48889171085c6" providerId="LiveId" clId="{23E3E275-05FB-41B8-B349-AC1BA4BA32CA}" dt="2020-03-08T12:38:24.399" v="2704"/>
          <ac:spMkLst>
            <pc:docMk/>
            <pc:sldMk cId="2344759981" sldId="273"/>
            <ac:spMk id="7" creationId="{BE194971-2F2D-44B0-8AE6-FF2DCCEE0A96}"/>
          </ac:spMkLst>
        </pc:spChg>
        <pc:spChg chg="add del">
          <ac:chgData name="maxi lang" userId="43a48889171085c6" providerId="LiveId" clId="{23E3E275-05FB-41B8-B349-AC1BA4BA32CA}" dt="2020-03-08T12:38:24.399" v="2704"/>
          <ac:spMkLst>
            <pc:docMk/>
            <pc:sldMk cId="2344759981" sldId="273"/>
            <ac:spMk id="9" creationId="{1FF9A61E-EB11-4C46-82E1-3E00A3B4B4D6}"/>
          </ac:spMkLst>
        </pc:spChg>
        <pc:spChg chg="add del">
          <ac:chgData name="maxi lang" userId="43a48889171085c6" providerId="LiveId" clId="{23E3E275-05FB-41B8-B349-AC1BA4BA32CA}" dt="2020-03-08T12:38:24.399" v="2704"/>
          <ac:spMkLst>
            <pc:docMk/>
            <pc:sldMk cId="2344759981" sldId="273"/>
            <ac:spMk id="13" creationId="{0BA28970-3E8F-46CD-A302-42EE83668B0A}"/>
          </ac:spMkLst>
        </pc:spChg>
        <pc:cxnChg chg="add del">
          <ac:chgData name="maxi lang" userId="43a48889171085c6" providerId="LiveId" clId="{23E3E275-05FB-41B8-B349-AC1BA4BA32CA}" dt="2020-03-08T12:38:24.399" v="2704"/>
          <ac:cxnSpMkLst>
            <pc:docMk/>
            <pc:sldMk cId="2344759981" sldId="273"/>
            <ac:cxnSpMk id="11" creationId="{5E564EB3-35F2-4EFF-87DC-642DC020526D}"/>
          </ac:cxnSpMkLst>
        </pc:cxnChg>
        <pc:cxnChg chg="add del">
          <ac:chgData name="maxi lang" userId="43a48889171085c6" providerId="LiveId" clId="{23E3E275-05FB-41B8-B349-AC1BA4BA32CA}" dt="2020-03-08T12:38:24.399" v="2704"/>
          <ac:cxnSpMkLst>
            <pc:docMk/>
            <pc:sldMk cId="2344759981" sldId="273"/>
            <ac:cxnSpMk id="15" creationId="{47AE7893-212D-45CB-A5B0-AE377389AB3F}"/>
          </ac:cxnSpMkLst>
        </pc:cxnChg>
      </pc:sldChg>
      <pc:sldChg chg="delSp add del ord setBg delDesignElem">
        <pc:chgData name="maxi lang" userId="43a48889171085c6" providerId="LiveId" clId="{23E3E275-05FB-41B8-B349-AC1BA4BA32CA}" dt="2020-03-08T14:05:20.722" v="3891" actId="2696"/>
        <pc:sldMkLst>
          <pc:docMk/>
          <pc:sldMk cId="1226400003" sldId="274"/>
        </pc:sldMkLst>
        <pc:spChg chg="del">
          <ac:chgData name="maxi lang" userId="43a48889171085c6" providerId="LiveId" clId="{23E3E275-05FB-41B8-B349-AC1BA4BA32CA}" dt="2020-03-08T14:05:12.886" v="3889"/>
          <ac:spMkLst>
            <pc:docMk/>
            <pc:sldMk cId="1226400003" sldId="274"/>
            <ac:spMk id="7" creationId="{BE194971-2F2D-44B0-8AE6-FF2DCCEE0A96}"/>
          </ac:spMkLst>
        </pc:spChg>
        <pc:spChg chg="del">
          <ac:chgData name="maxi lang" userId="43a48889171085c6" providerId="LiveId" clId="{23E3E275-05FB-41B8-B349-AC1BA4BA32CA}" dt="2020-03-08T14:05:12.886" v="3889"/>
          <ac:spMkLst>
            <pc:docMk/>
            <pc:sldMk cId="1226400003" sldId="274"/>
            <ac:spMk id="9" creationId="{1FF9A61E-EB11-4C46-82E1-3E00A3B4B4D6}"/>
          </ac:spMkLst>
        </pc:spChg>
        <pc:spChg chg="del">
          <ac:chgData name="maxi lang" userId="43a48889171085c6" providerId="LiveId" clId="{23E3E275-05FB-41B8-B349-AC1BA4BA32CA}" dt="2020-03-08T14:05:12.886" v="3889"/>
          <ac:spMkLst>
            <pc:docMk/>
            <pc:sldMk cId="1226400003" sldId="274"/>
            <ac:spMk id="13" creationId="{0BA28970-3E8F-46CD-A302-42EE83668B0A}"/>
          </ac:spMkLst>
        </pc:spChg>
        <pc:cxnChg chg="del">
          <ac:chgData name="maxi lang" userId="43a48889171085c6" providerId="LiveId" clId="{23E3E275-05FB-41B8-B349-AC1BA4BA32CA}" dt="2020-03-08T14:05:12.886" v="3889"/>
          <ac:cxnSpMkLst>
            <pc:docMk/>
            <pc:sldMk cId="1226400003" sldId="274"/>
            <ac:cxnSpMk id="11" creationId="{5E564EB3-35F2-4EFF-87DC-642DC020526D}"/>
          </ac:cxnSpMkLst>
        </pc:cxnChg>
        <pc:cxnChg chg="del">
          <ac:chgData name="maxi lang" userId="43a48889171085c6" providerId="LiveId" clId="{23E3E275-05FB-41B8-B349-AC1BA4BA32CA}" dt="2020-03-08T14:05:12.886" v="3889"/>
          <ac:cxnSpMkLst>
            <pc:docMk/>
            <pc:sldMk cId="1226400003" sldId="274"/>
            <ac:cxnSpMk id="15" creationId="{47AE7893-212D-45CB-A5B0-AE377389AB3F}"/>
          </ac:cxnSpMkLst>
        </pc:cxnChg>
      </pc:sldChg>
      <pc:sldChg chg="addSp delSp add del setBg delDesignElem">
        <pc:chgData name="maxi lang" userId="43a48889171085c6" providerId="LiveId" clId="{23E3E275-05FB-41B8-B349-AC1BA4BA32CA}" dt="2020-03-08T12:38:24.159" v="2703"/>
        <pc:sldMkLst>
          <pc:docMk/>
          <pc:sldMk cId="3778687789" sldId="274"/>
        </pc:sldMkLst>
        <pc:spChg chg="add del">
          <ac:chgData name="maxi lang" userId="43a48889171085c6" providerId="LiveId" clId="{23E3E275-05FB-41B8-B349-AC1BA4BA32CA}" dt="2020-03-08T12:38:24.159" v="2703"/>
          <ac:spMkLst>
            <pc:docMk/>
            <pc:sldMk cId="3778687789" sldId="274"/>
            <ac:spMk id="7" creationId="{BE194971-2F2D-44B0-8AE6-FF2DCCEE0A96}"/>
          </ac:spMkLst>
        </pc:spChg>
        <pc:spChg chg="add del">
          <ac:chgData name="maxi lang" userId="43a48889171085c6" providerId="LiveId" clId="{23E3E275-05FB-41B8-B349-AC1BA4BA32CA}" dt="2020-03-08T12:38:24.159" v="2703"/>
          <ac:spMkLst>
            <pc:docMk/>
            <pc:sldMk cId="3778687789" sldId="274"/>
            <ac:spMk id="9" creationId="{1FF9A61E-EB11-4C46-82E1-3E00A3B4B4D6}"/>
          </ac:spMkLst>
        </pc:spChg>
        <pc:spChg chg="add del">
          <ac:chgData name="maxi lang" userId="43a48889171085c6" providerId="LiveId" clId="{23E3E275-05FB-41B8-B349-AC1BA4BA32CA}" dt="2020-03-08T12:38:24.159" v="2703"/>
          <ac:spMkLst>
            <pc:docMk/>
            <pc:sldMk cId="3778687789" sldId="274"/>
            <ac:spMk id="13" creationId="{0BA28970-3E8F-46CD-A302-42EE83668B0A}"/>
          </ac:spMkLst>
        </pc:spChg>
        <pc:cxnChg chg="add del">
          <ac:chgData name="maxi lang" userId="43a48889171085c6" providerId="LiveId" clId="{23E3E275-05FB-41B8-B349-AC1BA4BA32CA}" dt="2020-03-08T12:38:24.159" v="2703"/>
          <ac:cxnSpMkLst>
            <pc:docMk/>
            <pc:sldMk cId="3778687789" sldId="274"/>
            <ac:cxnSpMk id="11" creationId="{5E564EB3-35F2-4EFF-87DC-642DC020526D}"/>
          </ac:cxnSpMkLst>
        </pc:cxnChg>
        <pc:cxnChg chg="add del">
          <ac:chgData name="maxi lang" userId="43a48889171085c6" providerId="LiveId" clId="{23E3E275-05FB-41B8-B349-AC1BA4BA32CA}" dt="2020-03-08T12:38:24.159" v="2703"/>
          <ac:cxnSpMkLst>
            <pc:docMk/>
            <pc:sldMk cId="3778687789" sldId="274"/>
            <ac:cxnSpMk id="15" creationId="{47AE7893-212D-45CB-A5B0-AE377389AB3F}"/>
          </ac:cxnSpMkLst>
        </pc:cxnChg>
      </pc:sldChg>
      <pc:sldChg chg="addSp modSp add mod setBg">
        <pc:chgData name="maxi lang" userId="43a48889171085c6" providerId="LiveId" clId="{23E3E275-05FB-41B8-B349-AC1BA4BA32CA}" dt="2020-03-08T14:05:41.073" v="3910" actId="26606"/>
        <pc:sldMkLst>
          <pc:docMk/>
          <pc:sldMk cId="4272034484" sldId="274"/>
        </pc:sldMkLst>
        <pc:spChg chg="mod">
          <ac:chgData name="maxi lang" userId="43a48889171085c6" providerId="LiveId" clId="{23E3E275-05FB-41B8-B349-AC1BA4BA32CA}" dt="2020-03-08T14:05:41.073" v="3910" actId="26606"/>
          <ac:spMkLst>
            <pc:docMk/>
            <pc:sldMk cId="4272034484" sldId="274"/>
            <ac:spMk id="2" creationId="{05CDBF27-1427-4809-ACA7-93674E0F38F8}"/>
          </ac:spMkLst>
        </pc:spChg>
        <pc:spChg chg="add">
          <ac:chgData name="maxi lang" userId="43a48889171085c6" providerId="LiveId" clId="{23E3E275-05FB-41B8-B349-AC1BA4BA32CA}" dt="2020-03-08T14:05:41.073" v="3910" actId="26606"/>
          <ac:spMkLst>
            <pc:docMk/>
            <pc:sldMk cId="4272034484" sldId="274"/>
            <ac:spMk id="7" creationId="{BE194971-2F2D-44B0-8AE6-FF2DCCEE0A96}"/>
          </ac:spMkLst>
        </pc:spChg>
        <pc:spChg chg="add">
          <ac:chgData name="maxi lang" userId="43a48889171085c6" providerId="LiveId" clId="{23E3E275-05FB-41B8-B349-AC1BA4BA32CA}" dt="2020-03-08T14:05:41.073" v="3910" actId="26606"/>
          <ac:spMkLst>
            <pc:docMk/>
            <pc:sldMk cId="4272034484" sldId="274"/>
            <ac:spMk id="9" creationId="{1FF9A61E-EB11-4C46-82E1-3E00A3B4B4D6}"/>
          </ac:spMkLst>
        </pc:spChg>
        <pc:spChg chg="add">
          <ac:chgData name="maxi lang" userId="43a48889171085c6" providerId="LiveId" clId="{23E3E275-05FB-41B8-B349-AC1BA4BA32CA}" dt="2020-03-08T14:05:41.073" v="3910" actId="26606"/>
          <ac:spMkLst>
            <pc:docMk/>
            <pc:sldMk cId="4272034484" sldId="274"/>
            <ac:spMk id="13" creationId="{0BA28970-3E8F-46CD-A302-42EE83668B0A}"/>
          </ac:spMkLst>
        </pc:spChg>
        <pc:cxnChg chg="add">
          <ac:chgData name="maxi lang" userId="43a48889171085c6" providerId="LiveId" clId="{23E3E275-05FB-41B8-B349-AC1BA4BA32CA}" dt="2020-03-08T14:05:41.073" v="3910" actId="26606"/>
          <ac:cxnSpMkLst>
            <pc:docMk/>
            <pc:sldMk cId="4272034484" sldId="274"/>
            <ac:cxnSpMk id="11" creationId="{5E564EB3-35F2-4EFF-87DC-642DC020526D}"/>
          </ac:cxnSpMkLst>
        </pc:cxnChg>
        <pc:cxnChg chg="add">
          <ac:chgData name="maxi lang" userId="43a48889171085c6" providerId="LiveId" clId="{23E3E275-05FB-41B8-B349-AC1BA4BA32CA}" dt="2020-03-08T14:05:41.073" v="3910" actId="26606"/>
          <ac:cxnSpMkLst>
            <pc:docMk/>
            <pc:sldMk cId="4272034484" sldId="274"/>
            <ac:cxnSpMk id="15" creationId="{47AE7893-212D-45CB-A5B0-AE377389AB3F}"/>
          </ac:cxnSpMkLst>
        </pc:cxnChg>
      </pc:sldChg>
      <pc:sldChg chg="addSp modSp add">
        <pc:chgData name="maxi lang" userId="43a48889171085c6" providerId="LiveId" clId="{23E3E275-05FB-41B8-B349-AC1BA4BA32CA}" dt="2020-03-12T12:09:45.814" v="5127" actId="403"/>
        <pc:sldMkLst>
          <pc:docMk/>
          <pc:sldMk cId="1195293664" sldId="275"/>
        </pc:sldMkLst>
        <pc:spChg chg="mod">
          <ac:chgData name="maxi lang" userId="43a48889171085c6" providerId="LiveId" clId="{23E3E275-05FB-41B8-B349-AC1BA4BA32CA}" dt="2020-03-09T18:34:58.167" v="3980" actId="20577"/>
          <ac:spMkLst>
            <pc:docMk/>
            <pc:sldMk cId="1195293664" sldId="275"/>
            <ac:spMk id="2" creationId="{F45BE78B-5466-41E2-9CAF-48881C6CDCB4}"/>
          </ac:spMkLst>
        </pc:spChg>
        <pc:spChg chg="add mod">
          <ac:chgData name="maxi lang" userId="43a48889171085c6" providerId="LiveId" clId="{23E3E275-05FB-41B8-B349-AC1BA4BA32CA}" dt="2020-03-12T12:09:45.814" v="5127" actId="403"/>
          <ac:spMkLst>
            <pc:docMk/>
            <pc:sldMk cId="1195293664" sldId="275"/>
            <ac:spMk id="3" creationId="{3E2489D2-0849-4055-8AB0-0D0BF11ABED7}"/>
          </ac:spMkLst>
        </pc:spChg>
      </pc:sldChg>
      <pc:sldChg chg="addSp delSp modSp add mod setBg">
        <pc:chgData name="maxi lang" userId="43a48889171085c6" providerId="LiveId" clId="{23E3E275-05FB-41B8-B349-AC1BA4BA32CA}" dt="2020-03-12T12:09:42.642" v="5125" actId="403"/>
        <pc:sldMkLst>
          <pc:docMk/>
          <pc:sldMk cId="2846848591" sldId="276"/>
        </pc:sldMkLst>
        <pc:spChg chg="mod">
          <ac:chgData name="maxi lang" userId="43a48889171085c6" providerId="LiveId" clId="{23E3E275-05FB-41B8-B349-AC1BA4BA32CA}" dt="2020-03-10T19:53:19.314" v="4511" actId="26606"/>
          <ac:spMkLst>
            <pc:docMk/>
            <pc:sldMk cId="2846848591" sldId="276"/>
            <ac:spMk id="2" creationId="{061E13E0-2E2B-4BDD-B076-5BFE30E7FB5E}"/>
          </ac:spMkLst>
        </pc:spChg>
        <pc:spChg chg="del">
          <ac:chgData name="maxi lang" userId="43a48889171085c6" providerId="LiveId" clId="{23E3E275-05FB-41B8-B349-AC1BA4BA32CA}" dt="2020-03-10T19:26:14.002" v="4179"/>
          <ac:spMkLst>
            <pc:docMk/>
            <pc:sldMk cId="2846848591" sldId="276"/>
            <ac:spMk id="3" creationId="{A2C77711-10C5-4F00-B990-95921D08271B}"/>
          </ac:spMkLst>
        </pc:spChg>
        <pc:spChg chg="add del mod">
          <ac:chgData name="maxi lang" userId="43a48889171085c6" providerId="LiveId" clId="{23E3E275-05FB-41B8-B349-AC1BA4BA32CA}" dt="2020-03-10T19:49:15.291" v="4217"/>
          <ac:spMkLst>
            <pc:docMk/>
            <pc:sldMk cId="2846848591" sldId="276"/>
            <ac:spMk id="4" creationId="{59358F89-C34B-4EBE-9C57-CDD8A40F6B1D}"/>
          </ac:spMkLst>
        </pc:spChg>
        <pc:spChg chg="add mod">
          <ac:chgData name="maxi lang" userId="43a48889171085c6" providerId="LiveId" clId="{23E3E275-05FB-41B8-B349-AC1BA4BA32CA}" dt="2020-03-12T12:09:42.642" v="5125" actId="403"/>
          <ac:spMkLst>
            <pc:docMk/>
            <pc:sldMk cId="2846848591" sldId="276"/>
            <ac:spMk id="5" creationId="{E86F49B9-3E38-4FC8-9EDC-6F3FADACF4BE}"/>
          </ac:spMkLst>
        </pc:spChg>
        <pc:picChg chg="add del mod">
          <ac:chgData name="maxi lang" userId="43a48889171085c6" providerId="LiveId" clId="{23E3E275-05FB-41B8-B349-AC1BA4BA32CA}" dt="2020-03-10T19:49:12.891" v="4216" actId="478"/>
          <ac:picMkLst>
            <pc:docMk/>
            <pc:sldMk cId="2846848591" sldId="276"/>
            <ac:picMk id="6" creationId="{CF1AEAD9-1B80-4671-BCD7-CB228B53B04C}"/>
          </ac:picMkLst>
        </pc:picChg>
        <pc:picChg chg="add del">
          <ac:chgData name="maxi lang" userId="43a48889171085c6" providerId="LiveId" clId="{23E3E275-05FB-41B8-B349-AC1BA4BA32CA}" dt="2020-03-10T19:49:12.176" v="4215" actId="478"/>
          <ac:picMkLst>
            <pc:docMk/>
            <pc:sldMk cId="2846848591" sldId="276"/>
            <ac:picMk id="7" creationId="{B40B8B83-ED2C-426B-BC63-5B442BF21078}"/>
          </ac:picMkLst>
        </pc:picChg>
        <pc:picChg chg="add mod ord">
          <ac:chgData name="maxi lang" userId="43a48889171085c6" providerId="LiveId" clId="{23E3E275-05FB-41B8-B349-AC1BA4BA32CA}" dt="2020-03-10T19:53:19.314" v="4511" actId="26606"/>
          <ac:picMkLst>
            <pc:docMk/>
            <pc:sldMk cId="2846848591" sldId="276"/>
            <ac:picMk id="9" creationId="{6E81F041-787C-48D1-AEB4-3094F51165FA}"/>
          </ac:picMkLst>
        </pc:picChg>
        <pc:cxnChg chg="add">
          <ac:chgData name="maxi lang" userId="43a48889171085c6" providerId="LiveId" clId="{23E3E275-05FB-41B8-B349-AC1BA4BA32CA}" dt="2020-03-10T19:53:19.314" v="4511" actId="26606"/>
          <ac:cxnSpMkLst>
            <pc:docMk/>
            <pc:sldMk cId="2846848591" sldId="276"/>
            <ac:cxnSpMk id="14" creationId="{9200C8B5-FB5A-4F8B-A9BD-693C051418A3}"/>
          </ac:cxnSpMkLst>
        </pc:cxnChg>
      </pc:sldChg>
      <pc:sldChg chg="addSp modSp add">
        <pc:chgData name="maxi lang" userId="43a48889171085c6" providerId="LiveId" clId="{23E3E275-05FB-41B8-B349-AC1BA4BA32CA}" dt="2020-03-10T19:59:52.058" v="4647" actId="20577"/>
        <pc:sldMkLst>
          <pc:docMk/>
          <pc:sldMk cId="1397669315" sldId="277"/>
        </pc:sldMkLst>
        <pc:spChg chg="add mod">
          <ac:chgData name="maxi lang" userId="43a48889171085c6" providerId="LiveId" clId="{23E3E275-05FB-41B8-B349-AC1BA4BA32CA}" dt="2020-03-10T19:59:52.058" v="4647" actId="20577"/>
          <ac:spMkLst>
            <pc:docMk/>
            <pc:sldMk cId="1397669315" sldId="277"/>
            <ac:spMk id="2" creationId="{6C59F836-8056-41A8-8DC0-B32EA818F9AB}"/>
          </ac:spMkLst>
        </pc:spChg>
        <pc:spChg chg="add mod">
          <ac:chgData name="maxi lang" userId="43a48889171085c6" providerId="LiveId" clId="{23E3E275-05FB-41B8-B349-AC1BA4BA32CA}" dt="2020-03-10T19:59:47.752" v="4633"/>
          <ac:spMkLst>
            <pc:docMk/>
            <pc:sldMk cId="1397669315" sldId="277"/>
            <ac:spMk id="3" creationId="{C09589CE-21F8-48C7-AACF-1AF27EFF3DC5}"/>
          </ac:spMkLst>
        </pc:spChg>
        <pc:picChg chg="add mod">
          <ac:chgData name="maxi lang" userId="43a48889171085c6" providerId="LiveId" clId="{23E3E275-05FB-41B8-B349-AC1BA4BA32CA}" dt="2020-03-10T19:59:41.160" v="4628" actId="1076"/>
          <ac:picMkLst>
            <pc:docMk/>
            <pc:sldMk cId="1397669315" sldId="277"/>
            <ac:picMk id="1026" creationId="{5C541E03-97CF-4E40-87BD-66A28BCAC0B7}"/>
          </ac:picMkLst>
        </pc:picChg>
      </pc:sldChg>
      <pc:sldChg chg="add del">
        <pc:chgData name="maxi lang" userId="43a48889171085c6" providerId="LiveId" clId="{23E3E275-05FB-41B8-B349-AC1BA4BA32CA}" dt="2020-03-10T19:59:44.578" v="4632"/>
        <pc:sldMkLst>
          <pc:docMk/>
          <pc:sldMk cId="1608304444" sldId="278"/>
        </pc:sldMkLst>
      </pc:sldChg>
      <pc:sldChg chg="addSp delSp modSp add">
        <pc:chgData name="maxi lang" userId="43a48889171085c6" providerId="LiveId" clId="{23E3E275-05FB-41B8-B349-AC1BA4BA32CA}" dt="2020-03-10T20:00:34.219" v="4673" actId="20577"/>
        <pc:sldMkLst>
          <pc:docMk/>
          <pc:sldMk cId="3171770531" sldId="278"/>
        </pc:sldMkLst>
        <pc:spChg chg="del">
          <ac:chgData name="maxi lang" userId="43a48889171085c6" providerId="LiveId" clId="{23E3E275-05FB-41B8-B349-AC1BA4BA32CA}" dt="2020-03-10T20:00:24.794" v="4649"/>
          <ac:spMkLst>
            <pc:docMk/>
            <pc:sldMk cId="3171770531" sldId="278"/>
            <ac:spMk id="2" creationId="{8679BD18-F5D8-45DE-91CF-7940BAC892EA}"/>
          </ac:spMkLst>
        </pc:spChg>
        <pc:spChg chg="del">
          <ac:chgData name="maxi lang" userId="43a48889171085c6" providerId="LiveId" clId="{23E3E275-05FB-41B8-B349-AC1BA4BA32CA}" dt="2020-03-10T20:00:24.794" v="4649"/>
          <ac:spMkLst>
            <pc:docMk/>
            <pc:sldMk cId="3171770531" sldId="278"/>
            <ac:spMk id="3" creationId="{831B4E8F-FD97-4E5B-8BFA-CC2FAD411337}"/>
          </ac:spMkLst>
        </pc:spChg>
        <pc:spChg chg="add mod">
          <ac:chgData name="maxi lang" userId="43a48889171085c6" providerId="LiveId" clId="{23E3E275-05FB-41B8-B349-AC1BA4BA32CA}" dt="2020-03-10T20:00:34.219" v="4673" actId="20577"/>
          <ac:spMkLst>
            <pc:docMk/>
            <pc:sldMk cId="3171770531" sldId="278"/>
            <ac:spMk id="4" creationId="{37091A52-DA54-4E1C-9529-978F78455A38}"/>
          </ac:spMkLst>
        </pc:spChg>
        <pc:spChg chg="add mod">
          <ac:chgData name="maxi lang" userId="43a48889171085c6" providerId="LiveId" clId="{23E3E275-05FB-41B8-B349-AC1BA4BA32CA}" dt="2020-03-10T20:00:24.794" v="4649"/>
          <ac:spMkLst>
            <pc:docMk/>
            <pc:sldMk cId="3171770531" sldId="278"/>
            <ac:spMk id="5" creationId="{B67D16FD-A251-4F92-81DD-103B56B9C7C2}"/>
          </ac:spMkLst>
        </pc:spChg>
        <pc:spChg chg="add mod">
          <ac:chgData name="maxi lang" userId="43a48889171085c6" providerId="LiveId" clId="{23E3E275-05FB-41B8-B349-AC1BA4BA32CA}" dt="2020-03-10T20:00:24.794" v="4649"/>
          <ac:spMkLst>
            <pc:docMk/>
            <pc:sldMk cId="3171770531" sldId="278"/>
            <ac:spMk id="6" creationId="{5CADCDC9-9C64-4B0B-A3C4-59EBF49579B2}"/>
          </ac:spMkLst>
        </pc:spChg>
      </pc:sldChg>
      <pc:sldChg chg="add del">
        <pc:chgData name="maxi lang" userId="43a48889171085c6" providerId="LiveId" clId="{23E3E275-05FB-41B8-B349-AC1BA4BA32CA}" dt="2020-03-10T19:59:44.403" v="4631"/>
        <pc:sldMkLst>
          <pc:docMk/>
          <pc:sldMk cId="4240694164" sldId="279"/>
        </pc:sldMkLst>
      </pc:sldChg>
      <pc:sldMasterChg chg="addSldLayout delSldLayout modSldLayout">
        <pc:chgData name="maxi lang" userId="43a48889171085c6" providerId="LiveId" clId="{23E3E275-05FB-41B8-B349-AC1BA4BA32CA}" dt="2020-03-08T12:34:30.777" v="2564" actId="6549"/>
        <pc:sldMasterMkLst>
          <pc:docMk/>
          <pc:sldMasterMk cId="3415920550" sldId="2147483691"/>
        </pc:sldMasterMkLst>
        <pc:sldLayoutChg chg="add del">
          <pc:chgData name="maxi lang" userId="43a48889171085c6" providerId="LiveId" clId="{23E3E275-05FB-41B8-B349-AC1BA4BA32CA}" dt="2020-03-08T12:28:17.090" v="2455" actId="2696"/>
          <pc:sldLayoutMkLst>
            <pc:docMk/>
            <pc:sldMasterMk cId="3415920550" sldId="2147483691"/>
            <pc:sldLayoutMk cId="2345000222" sldId="2147483703"/>
          </pc:sldLayoutMkLst>
        </pc:sldLayoutChg>
        <pc:sldLayoutChg chg="addSp delSp modSp">
          <pc:chgData name="maxi lang" userId="43a48889171085c6" providerId="LiveId" clId="{23E3E275-05FB-41B8-B349-AC1BA4BA32CA}" dt="2020-03-08T12:31:38.656" v="2487" actId="6549"/>
          <pc:sldLayoutMkLst>
            <pc:docMk/>
            <pc:sldMasterMk cId="3415920550" sldId="2147483691"/>
            <pc:sldLayoutMk cId="188537066" sldId="2147483718"/>
          </pc:sldLayoutMkLst>
          <pc:spChg chg="add del mod">
            <ac:chgData name="maxi lang" userId="43a48889171085c6" providerId="LiveId" clId="{23E3E275-05FB-41B8-B349-AC1BA4BA32CA}" dt="2020-03-08T12:31:38.656" v="2487" actId="6549"/>
            <ac:spMkLst>
              <pc:docMk/>
              <pc:sldMasterMk cId="3415920550" sldId="2147483691"/>
              <pc:sldLayoutMk cId="188537066" sldId="2147483718"/>
              <ac:spMk id="3" creationId="{00000000-0000-0000-0000-000000000000}"/>
            </ac:spMkLst>
          </pc:spChg>
          <pc:spChg chg="add del mod">
            <ac:chgData name="maxi lang" userId="43a48889171085c6" providerId="LiveId" clId="{23E3E275-05FB-41B8-B349-AC1BA4BA32CA}" dt="2020-03-08T12:31:36.654" v="2485"/>
            <ac:spMkLst>
              <pc:docMk/>
              <pc:sldMasterMk cId="3415920550" sldId="2147483691"/>
              <pc:sldLayoutMk cId="188537066" sldId="2147483718"/>
              <ac:spMk id="7" creationId="{63D1F345-360E-4D23-85DC-B778391E3796}"/>
            </ac:spMkLst>
          </pc:spChg>
        </pc:sldLayoutChg>
        <pc:sldLayoutChg chg="addSp delSp modSp">
          <pc:chgData name="maxi lang" userId="43a48889171085c6" providerId="LiveId" clId="{23E3E275-05FB-41B8-B349-AC1BA4BA32CA}" dt="2020-03-08T12:34:30.777" v="2564" actId="6549"/>
          <pc:sldLayoutMkLst>
            <pc:docMk/>
            <pc:sldMasterMk cId="3415920550" sldId="2147483691"/>
            <pc:sldLayoutMk cId="878355630" sldId="2147483718"/>
          </pc:sldLayoutMkLst>
          <pc:spChg chg="mod">
            <ac:chgData name="maxi lang" userId="43a48889171085c6" providerId="LiveId" clId="{23E3E275-05FB-41B8-B349-AC1BA4BA32CA}" dt="2020-03-08T12:33:06.686" v="2533" actId="20577"/>
            <ac:spMkLst>
              <pc:docMk/>
              <pc:sldMasterMk cId="3415920550" sldId="2147483691"/>
              <pc:sldLayoutMk cId="878355630" sldId="2147483718"/>
              <ac:spMk id="2" creationId="{00000000-0000-0000-0000-000000000000}"/>
            </ac:spMkLst>
          </pc:spChg>
          <pc:spChg chg="del">
            <ac:chgData name="maxi lang" userId="43a48889171085c6" providerId="LiveId" clId="{23E3E275-05FB-41B8-B349-AC1BA4BA32CA}" dt="2020-03-08T12:31:49.582" v="2490" actId="478"/>
            <ac:spMkLst>
              <pc:docMk/>
              <pc:sldMasterMk cId="3415920550" sldId="2147483691"/>
              <pc:sldLayoutMk cId="878355630" sldId="2147483718"/>
              <ac:spMk id="4" creationId="{00000000-0000-0000-0000-000000000000}"/>
            </ac:spMkLst>
          </pc:spChg>
          <pc:spChg chg="add mod">
            <ac:chgData name="maxi lang" userId="43a48889171085c6" providerId="LiveId" clId="{23E3E275-05FB-41B8-B349-AC1BA4BA32CA}" dt="2020-03-08T12:34:30.777" v="2564" actId="6549"/>
            <ac:spMkLst>
              <pc:docMk/>
              <pc:sldMasterMk cId="3415920550" sldId="2147483691"/>
              <pc:sldLayoutMk cId="878355630" sldId="2147483718"/>
              <ac:spMk id="8" creationId="{A688D2F3-B415-48ED-89BA-D4029CA07EA2}"/>
            </ac:spMkLst>
          </pc:spChg>
        </pc:sldLayoutChg>
        <pc:sldLayoutChg chg="del">
          <pc:chgData name="maxi lang" userId="43a48889171085c6" providerId="LiveId" clId="{23E3E275-05FB-41B8-B349-AC1BA4BA32CA}" dt="2020-03-08T12:32:21.977" v="2498" actId="2696"/>
          <pc:sldLayoutMkLst>
            <pc:docMk/>
            <pc:sldMasterMk cId="3415920550" sldId="2147483691"/>
            <pc:sldLayoutMk cId="1817107376" sldId="2147483719"/>
          </pc:sldLayoutMkLst>
        </pc:sldLayoutChg>
      </pc:sldMasterChg>
      <pc:sldMasterChg chg="modSldLayout">
        <pc:chgData name="maxi lang" userId="43a48889171085c6" providerId="LiveId" clId="{23E3E275-05FB-41B8-B349-AC1BA4BA32CA}" dt="2020-03-08T12:27:51.332" v="2452"/>
        <pc:sldMasterMkLst>
          <pc:docMk/>
          <pc:sldMasterMk cId="1540501157" sldId="2147483703"/>
        </pc:sldMasterMkLst>
        <pc:sldLayoutChg chg="addSp delSp">
          <pc:chgData name="maxi lang" userId="43a48889171085c6" providerId="LiveId" clId="{23E3E275-05FB-41B8-B349-AC1BA4BA32CA}" dt="2020-03-08T12:27:51.332" v="2452"/>
          <pc:sldLayoutMkLst>
            <pc:docMk/>
            <pc:sldMasterMk cId="1540501157" sldId="2147483703"/>
            <pc:sldLayoutMk cId="4202730890" sldId="2147483705"/>
          </pc:sldLayoutMkLst>
          <pc:spChg chg="add del">
            <ac:chgData name="maxi lang" userId="43a48889171085c6" providerId="LiveId" clId="{23E3E275-05FB-41B8-B349-AC1BA4BA32CA}" dt="2020-03-08T12:27:51.332" v="2452"/>
            <ac:spMkLst>
              <pc:docMk/>
              <pc:sldMasterMk cId="1540501157" sldId="2147483703"/>
              <pc:sldLayoutMk cId="4202730890" sldId="2147483705"/>
              <ac:spMk id="10" creationId="{00000000-0000-0000-0000-000000000000}"/>
            </ac:spMkLst>
          </pc:spChg>
          <pc:spChg chg="add del">
            <ac:chgData name="maxi lang" userId="43a48889171085c6" providerId="LiveId" clId="{23E3E275-05FB-41B8-B349-AC1BA4BA32CA}" dt="2020-03-08T12:27:51.332" v="2452"/>
            <ac:spMkLst>
              <pc:docMk/>
              <pc:sldMasterMk cId="1540501157" sldId="2147483703"/>
              <pc:sldLayoutMk cId="4202730890" sldId="2147483705"/>
              <ac:spMk id="11" creationId="{00000000-0000-0000-0000-000000000000}"/>
            </ac:spMkLst>
          </pc:spChg>
          <pc:cxnChg chg="add del">
            <ac:chgData name="maxi lang" userId="43a48889171085c6" providerId="LiveId" clId="{23E3E275-05FB-41B8-B349-AC1BA4BA32CA}" dt="2020-03-08T12:27:51.332" v="2452"/>
            <ac:cxnSpMkLst>
              <pc:docMk/>
              <pc:sldMasterMk cId="1540501157" sldId="2147483703"/>
              <pc:sldLayoutMk cId="4202730890" sldId="2147483705"/>
              <ac:cxnSpMk id="8" creationId="{00000000-0000-0000-0000-000000000000}"/>
            </ac:cxnSpMkLst>
          </pc:cxnChg>
        </pc:sldLayoutChg>
      </pc:sldMasterChg>
      <pc:sldMasterChg chg="addSp modSp modSldLayout">
        <pc:chgData name="maxi lang" userId="43a48889171085c6" providerId="LiveId" clId="{23E3E275-05FB-41B8-B349-AC1BA4BA32CA}" dt="2020-03-08T12:29:46.278" v="2459" actId="207"/>
        <pc:sldMasterMkLst>
          <pc:docMk/>
          <pc:sldMasterMk cId="1828915862" sldId="2147483703"/>
        </pc:sldMasterMkLst>
        <pc:spChg chg="add mod">
          <ac:chgData name="maxi lang" userId="43a48889171085c6" providerId="LiveId" clId="{23E3E275-05FB-41B8-B349-AC1BA4BA32CA}" dt="2020-03-08T12:28:18.692" v="2456"/>
          <ac:spMkLst>
            <pc:docMk/>
            <pc:sldMasterMk cId="1828915862" sldId="2147483703"/>
            <ac:spMk id="2" creationId="{799CE68F-6FEC-4DB5-A8DA-B944094FC270}"/>
          </ac:spMkLst>
        </pc:spChg>
        <pc:spChg chg="add mod">
          <ac:chgData name="maxi lang" userId="43a48889171085c6" providerId="LiveId" clId="{23E3E275-05FB-41B8-B349-AC1BA4BA32CA}" dt="2020-03-08T12:28:18.692" v="2456"/>
          <ac:spMkLst>
            <pc:docMk/>
            <pc:sldMasterMk cId="1828915862" sldId="2147483703"/>
            <ac:spMk id="3" creationId="{32D4EEFA-0B7A-4960-946C-35A6B7E0A464}"/>
          </ac:spMkLst>
        </pc:spChg>
        <pc:spChg chg="add mod">
          <ac:chgData name="maxi lang" userId="43a48889171085c6" providerId="LiveId" clId="{23E3E275-05FB-41B8-B349-AC1BA4BA32CA}" dt="2020-03-08T12:28:18.692" v="2456"/>
          <ac:spMkLst>
            <pc:docMk/>
            <pc:sldMasterMk cId="1828915862" sldId="2147483703"/>
            <ac:spMk id="4" creationId="{17C2A250-754B-4929-9CCE-CBD84650399A}"/>
          </ac:spMkLst>
        </pc:spChg>
        <pc:spChg chg="add mod">
          <ac:chgData name="maxi lang" userId="43a48889171085c6" providerId="LiveId" clId="{23E3E275-05FB-41B8-B349-AC1BA4BA32CA}" dt="2020-03-08T12:28:18.692" v="2456"/>
          <ac:spMkLst>
            <pc:docMk/>
            <pc:sldMasterMk cId="1828915862" sldId="2147483703"/>
            <ac:spMk id="5" creationId="{32891D57-278A-44A3-81AF-14035B392A80}"/>
          </ac:spMkLst>
        </pc:spChg>
        <pc:spChg chg="add mod">
          <ac:chgData name="maxi lang" userId="43a48889171085c6" providerId="LiveId" clId="{23E3E275-05FB-41B8-B349-AC1BA4BA32CA}" dt="2020-03-08T12:28:18.692" v="2456"/>
          <ac:spMkLst>
            <pc:docMk/>
            <pc:sldMasterMk cId="1828915862" sldId="2147483703"/>
            <ac:spMk id="6" creationId="{BD2CEB58-B2B2-41EE-B5BF-A432FF31B68D}"/>
          </ac:spMkLst>
        </pc:spChg>
        <pc:sldLayoutChg chg="addSp modSp">
          <pc:chgData name="maxi lang" userId="43a48889171085c6" providerId="LiveId" clId="{23E3E275-05FB-41B8-B349-AC1BA4BA32CA}" dt="2020-03-08T12:29:46.278" v="2459" actId="207"/>
          <pc:sldLayoutMkLst>
            <pc:docMk/>
            <pc:sldMasterMk cId="1828915862" sldId="2147483703"/>
            <pc:sldLayoutMk cId="835705661" sldId="2147483717"/>
          </pc:sldLayoutMkLst>
          <pc:spChg chg="add mod">
            <ac:chgData name="maxi lang" userId="43a48889171085c6" providerId="LiveId" clId="{23E3E275-05FB-41B8-B349-AC1BA4BA32CA}" dt="2020-03-08T12:29:46.278" v="2459" actId="207"/>
            <ac:spMkLst>
              <pc:docMk/>
              <pc:sldMasterMk cId="1828915862" sldId="2147483703"/>
              <pc:sldLayoutMk cId="835705661" sldId="2147483717"/>
              <ac:spMk id="6" creationId="{EB9B1AA2-3351-41E8-ACE6-EB70FDF15C29}"/>
            </ac:spMkLst>
          </pc:spChg>
        </pc:sldLayoutChg>
      </pc:sldMasterChg>
      <pc:sldMasterChg chg="del delSldLayout">
        <pc:chgData name="maxi lang" userId="43a48889171085c6" providerId="LiveId" clId="{23E3E275-05FB-41B8-B349-AC1BA4BA32CA}" dt="2020-03-08T12:32:17.097" v="2496" actId="2696"/>
        <pc:sldMasterMkLst>
          <pc:docMk/>
          <pc:sldMasterMk cId="1064629529" sldId="2147483715"/>
        </pc:sldMasterMkLst>
        <pc:sldLayoutChg chg="del">
          <pc:chgData name="maxi lang" userId="43a48889171085c6" providerId="LiveId" clId="{23E3E275-05FB-41B8-B349-AC1BA4BA32CA}" dt="2020-03-08T12:32:17.096" v="2495" actId="2696"/>
          <pc:sldLayoutMkLst>
            <pc:docMk/>
            <pc:sldMasterMk cId="1064629529" sldId="2147483715"/>
            <pc:sldLayoutMk cId="3954187814" sldId="2147483716"/>
          </pc:sldLayoutMkLst>
        </pc:sldLayoutChg>
      </pc:sldMasterChg>
    </pc:docChg>
  </pc:docChgLst>
  <pc:docChgLst>
    <pc:chgData name="Guest User" providerId="Windows Live" clId="Web-{407A57B2-6D81-4EC9-888D-9410A160AB03}"/>
    <pc:docChg chg="modSld">
      <pc:chgData name="Guest User" userId="" providerId="Windows Live" clId="Web-{407A57B2-6D81-4EC9-888D-9410A160AB03}" dt="2020-03-10T17:15:07.688" v="17" actId="20577"/>
      <pc:docMkLst>
        <pc:docMk/>
      </pc:docMkLst>
      <pc:sldChg chg="modSp">
        <pc:chgData name="Guest User" userId="" providerId="Windows Live" clId="Web-{407A57B2-6D81-4EC9-888D-9410A160AB03}" dt="2020-03-10T17:15:07.688" v="16" actId="20577"/>
        <pc:sldMkLst>
          <pc:docMk/>
          <pc:sldMk cId="123740992" sldId="261"/>
        </pc:sldMkLst>
        <pc:spChg chg="mod">
          <ac:chgData name="Guest User" userId="" providerId="Windows Live" clId="Web-{407A57B2-6D81-4EC9-888D-9410A160AB03}" dt="2020-03-10T17:15:07.688" v="16" actId="20577"/>
          <ac:spMkLst>
            <pc:docMk/>
            <pc:sldMk cId="123740992" sldId="261"/>
            <ac:spMk id="3" creationId="{9B1C3366-F3F7-4DE6-8191-BE0F44E25750}"/>
          </ac:spMkLst>
        </pc:spChg>
      </pc:sldChg>
      <pc:sldChg chg="modSp">
        <pc:chgData name="Guest User" userId="" providerId="Windows Live" clId="Web-{407A57B2-6D81-4EC9-888D-9410A160AB03}" dt="2020-03-10T17:14:01.360" v="6" actId="20577"/>
        <pc:sldMkLst>
          <pc:docMk/>
          <pc:sldMk cId="369316842" sldId="268"/>
        </pc:sldMkLst>
        <pc:spChg chg="mod">
          <ac:chgData name="Guest User" userId="" providerId="Windows Live" clId="Web-{407A57B2-6D81-4EC9-888D-9410A160AB03}" dt="2020-03-10T17:14:01.360" v="6" actId="20577"/>
          <ac:spMkLst>
            <pc:docMk/>
            <pc:sldMk cId="369316842" sldId="268"/>
            <ac:spMk id="4" creationId="{B9ECBA3F-169F-4A19-A5A7-B9442A4EA0DF}"/>
          </ac:spMkLst>
        </pc:spChg>
      </pc:sldChg>
    </pc:docChg>
  </pc:docChgLst>
  <pc:docChgLst>
    <pc:chgData name="maxi lang" userId="43a48889171085c6" providerId="LiveId" clId="{C7A755EC-B440-9D40-82E5-5AD98A547A9E}"/>
    <pc:docChg chg="undo redo custSel modSld sldOrd">
      <pc:chgData name="maxi lang" userId="43a48889171085c6" providerId="LiveId" clId="{C7A755EC-B440-9D40-82E5-5AD98A547A9E}" dt="2020-08-29T13:40:50.584" v="8189" actId="20577"/>
      <pc:docMkLst>
        <pc:docMk/>
      </pc:docMkLst>
      <pc:sldChg chg="modSp mod">
        <pc:chgData name="maxi lang" userId="43a48889171085c6" providerId="LiveId" clId="{C7A755EC-B440-9D40-82E5-5AD98A547A9E}" dt="2020-08-29T13:35:46.976" v="8118" actId="6549"/>
        <pc:sldMkLst>
          <pc:docMk/>
          <pc:sldMk cId="2063219627" sldId="260"/>
        </pc:sldMkLst>
        <pc:spChg chg="mod">
          <ac:chgData name="maxi lang" userId="43a48889171085c6" providerId="LiveId" clId="{C7A755EC-B440-9D40-82E5-5AD98A547A9E}" dt="2020-08-29T13:35:46.976" v="8118" actId="6549"/>
          <ac:spMkLst>
            <pc:docMk/>
            <pc:sldMk cId="2063219627" sldId="260"/>
            <ac:spMk id="3" creationId="{3B96AED0-5019-4D54-A75F-5A7B0B1E0143}"/>
          </ac:spMkLst>
        </pc:spChg>
      </pc:sldChg>
      <pc:sldChg chg="modSp mod">
        <pc:chgData name="maxi lang" userId="43a48889171085c6" providerId="LiveId" clId="{C7A755EC-B440-9D40-82E5-5AD98A547A9E}" dt="2020-08-29T13:05:05.712" v="6981" actId="20577"/>
        <pc:sldMkLst>
          <pc:docMk/>
          <pc:sldMk cId="2723333072" sldId="261"/>
        </pc:sldMkLst>
        <pc:spChg chg="mod">
          <ac:chgData name="maxi lang" userId="43a48889171085c6" providerId="LiveId" clId="{C7A755EC-B440-9D40-82E5-5AD98A547A9E}" dt="2020-08-29T13:05:05.712" v="6981" actId="20577"/>
          <ac:spMkLst>
            <pc:docMk/>
            <pc:sldMk cId="2723333072" sldId="261"/>
            <ac:spMk id="3" creationId="{3B96AED0-5019-4D54-A75F-5A7B0B1E0143}"/>
          </ac:spMkLst>
        </pc:spChg>
      </pc:sldChg>
      <pc:sldChg chg="modSp mod">
        <pc:chgData name="maxi lang" userId="43a48889171085c6" providerId="LiveId" clId="{C7A755EC-B440-9D40-82E5-5AD98A547A9E}" dt="2020-08-29T13:35:41.551" v="8117" actId="20577"/>
        <pc:sldMkLst>
          <pc:docMk/>
          <pc:sldMk cId="3502390739" sldId="264"/>
        </pc:sldMkLst>
        <pc:spChg chg="mod">
          <ac:chgData name="maxi lang" userId="43a48889171085c6" providerId="LiveId" clId="{C7A755EC-B440-9D40-82E5-5AD98A547A9E}" dt="2020-08-29T13:35:41.551" v="8117" actId="20577"/>
          <ac:spMkLst>
            <pc:docMk/>
            <pc:sldMk cId="3502390739" sldId="264"/>
            <ac:spMk id="8" creationId="{FCE0BBAA-F36B-CB40-A13C-E1DDFCF3510F}"/>
          </ac:spMkLst>
        </pc:spChg>
      </pc:sldChg>
      <pc:sldChg chg="modSp mod">
        <pc:chgData name="maxi lang" userId="43a48889171085c6" providerId="LiveId" clId="{C7A755EC-B440-9D40-82E5-5AD98A547A9E}" dt="2020-08-29T08:12:16.152" v="496" actId="20577"/>
        <pc:sldMkLst>
          <pc:docMk/>
          <pc:sldMk cId="1291797412" sldId="265"/>
        </pc:sldMkLst>
        <pc:spChg chg="mod">
          <ac:chgData name="maxi lang" userId="43a48889171085c6" providerId="LiveId" clId="{C7A755EC-B440-9D40-82E5-5AD98A547A9E}" dt="2020-08-29T08:12:16.152" v="496" actId="20577"/>
          <ac:spMkLst>
            <pc:docMk/>
            <pc:sldMk cId="1291797412" sldId="265"/>
            <ac:spMk id="3" creationId="{3B96AED0-5019-4D54-A75F-5A7B0B1E0143}"/>
          </ac:spMkLst>
        </pc:spChg>
      </pc:sldChg>
      <pc:sldChg chg="modSp mod">
        <pc:chgData name="maxi lang" userId="43a48889171085c6" providerId="LiveId" clId="{C7A755EC-B440-9D40-82E5-5AD98A547A9E}" dt="2020-08-29T08:18:50.273" v="1083" actId="20577"/>
        <pc:sldMkLst>
          <pc:docMk/>
          <pc:sldMk cId="619328685" sldId="266"/>
        </pc:sldMkLst>
        <pc:spChg chg="mod">
          <ac:chgData name="maxi lang" userId="43a48889171085c6" providerId="LiveId" clId="{C7A755EC-B440-9D40-82E5-5AD98A547A9E}" dt="2020-08-29T08:18:50.273" v="1083" actId="20577"/>
          <ac:spMkLst>
            <pc:docMk/>
            <pc:sldMk cId="619328685" sldId="266"/>
            <ac:spMk id="2" creationId="{CAC10A65-E9A6-4BB9-A75B-7DA3D8794AB1}"/>
          </ac:spMkLst>
        </pc:spChg>
      </pc:sldChg>
      <pc:sldChg chg="modSp mod">
        <pc:chgData name="maxi lang" userId="43a48889171085c6" providerId="LiveId" clId="{C7A755EC-B440-9D40-82E5-5AD98A547A9E}" dt="2020-08-29T08:19:02.534" v="1114" actId="20577"/>
        <pc:sldMkLst>
          <pc:docMk/>
          <pc:sldMk cId="4230871152" sldId="267"/>
        </pc:sldMkLst>
        <pc:spChg chg="mod">
          <ac:chgData name="maxi lang" userId="43a48889171085c6" providerId="LiveId" clId="{C7A755EC-B440-9D40-82E5-5AD98A547A9E}" dt="2020-08-29T08:19:02.534" v="1114" actId="20577"/>
          <ac:spMkLst>
            <pc:docMk/>
            <pc:sldMk cId="4230871152" sldId="267"/>
            <ac:spMk id="2" creationId="{CAC10A65-E9A6-4BB9-A75B-7DA3D8794AB1}"/>
          </ac:spMkLst>
        </pc:spChg>
      </pc:sldChg>
      <pc:sldChg chg="modSp mod">
        <pc:chgData name="maxi lang" userId="43a48889171085c6" providerId="LiveId" clId="{C7A755EC-B440-9D40-82E5-5AD98A547A9E}" dt="2020-08-29T13:20:21.152" v="7304" actId="6549"/>
        <pc:sldMkLst>
          <pc:docMk/>
          <pc:sldMk cId="1826902275" sldId="268"/>
        </pc:sldMkLst>
        <pc:spChg chg="mod">
          <ac:chgData name="maxi lang" userId="43a48889171085c6" providerId="LiveId" clId="{C7A755EC-B440-9D40-82E5-5AD98A547A9E}" dt="2020-08-29T13:20:21.152" v="7304" actId="6549"/>
          <ac:spMkLst>
            <pc:docMk/>
            <pc:sldMk cId="1826902275" sldId="268"/>
            <ac:spMk id="5" creationId="{F47BD3DC-A992-6F47-ABA9-154234FBF86C}"/>
          </ac:spMkLst>
        </pc:spChg>
      </pc:sldChg>
      <pc:sldChg chg="modSp mod">
        <pc:chgData name="maxi lang" userId="43a48889171085c6" providerId="LiveId" clId="{C7A755EC-B440-9D40-82E5-5AD98A547A9E}" dt="2020-08-29T08:10:46.947" v="395" actId="20577"/>
        <pc:sldMkLst>
          <pc:docMk/>
          <pc:sldMk cId="2106615684" sldId="269"/>
        </pc:sldMkLst>
        <pc:spChg chg="mod">
          <ac:chgData name="maxi lang" userId="43a48889171085c6" providerId="LiveId" clId="{C7A755EC-B440-9D40-82E5-5AD98A547A9E}" dt="2020-08-29T08:10:41.740" v="384" actId="20577"/>
          <ac:spMkLst>
            <pc:docMk/>
            <pc:sldMk cId="2106615684" sldId="269"/>
            <ac:spMk id="2" creationId="{CAC10A65-E9A6-4BB9-A75B-7DA3D8794AB1}"/>
          </ac:spMkLst>
        </pc:spChg>
        <pc:spChg chg="mod">
          <ac:chgData name="maxi lang" userId="43a48889171085c6" providerId="LiveId" clId="{C7A755EC-B440-9D40-82E5-5AD98A547A9E}" dt="2020-08-29T08:10:46.947" v="395" actId="20577"/>
          <ac:spMkLst>
            <pc:docMk/>
            <pc:sldMk cId="2106615684" sldId="269"/>
            <ac:spMk id="3" creationId="{3B96AED0-5019-4D54-A75F-5A7B0B1E0143}"/>
          </ac:spMkLst>
        </pc:spChg>
      </pc:sldChg>
      <pc:sldChg chg="modSp mod">
        <pc:chgData name="maxi lang" userId="43a48889171085c6" providerId="LiveId" clId="{C7A755EC-B440-9D40-82E5-5AD98A547A9E}" dt="2020-08-29T13:39:11.157" v="8133" actId="20577"/>
        <pc:sldMkLst>
          <pc:docMk/>
          <pc:sldMk cId="2513318639" sldId="270"/>
        </pc:sldMkLst>
        <pc:spChg chg="mod">
          <ac:chgData name="maxi lang" userId="43a48889171085c6" providerId="LiveId" clId="{C7A755EC-B440-9D40-82E5-5AD98A547A9E}" dt="2020-08-29T13:39:11.157" v="8133" actId="20577"/>
          <ac:spMkLst>
            <pc:docMk/>
            <pc:sldMk cId="2513318639" sldId="270"/>
            <ac:spMk id="3" creationId="{3B96AED0-5019-4D54-A75F-5A7B0B1E0143}"/>
          </ac:spMkLst>
        </pc:spChg>
      </pc:sldChg>
      <pc:sldChg chg="modSp mod">
        <pc:chgData name="maxi lang" userId="43a48889171085c6" providerId="LiveId" clId="{C7A755EC-B440-9D40-82E5-5AD98A547A9E}" dt="2020-08-29T08:17:39.230" v="907" actId="20577"/>
        <pc:sldMkLst>
          <pc:docMk/>
          <pc:sldMk cId="2749874992" sldId="271"/>
        </pc:sldMkLst>
        <pc:spChg chg="mod">
          <ac:chgData name="maxi lang" userId="43a48889171085c6" providerId="LiveId" clId="{C7A755EC-B440-9D40-82E5-5AD98A547A9E}" dt="2020-08-29T08:17:39.230" v="907" actId="20577"/>
          <ac:spMkLst>
            <pc:docMk/>
            <pc:sldMk cId="2749874992" sldId="271"/>
            <ac:spMk id="3" creationId="{3B96AED0-5019-4D54-A75F-5A7B0B1E0143}"/>
          </ac:spMkLst>
        </pc:spChg>
      </pc:sldChg>
      <pc:sldChg chg="modSp mod">
        <pc:chgData name="maxi lang" userId="43a48889171085c6" providerId="LiveId" clId="{C7A755EC-B440-9D40-82E5-5AD98A547A9E}" dt="2020-08-29T08:13:24.526" v="543" actId="20577"/>
        <pc:sldMkLst>
          <pc:docMk/>
          <pc:sldMk cId="1787621752" sldId="272"/>
        </pc:sldMkLst>
        <pc:spChg chg="mod">
          <ac:chgData name="maxi lang" userId="43a48889171085c6" providerId="LiveId" clId="{C7A755EC-B440-9D40-82E5-5AD98A547A9E}" dt="2020-08-29T08:13:24.526" v="543" actId="20577"/>
          <ac:spMkLst>
            <pc:docMk/>
            <pc:sldMk cId="1787621752" sldId="272"/>
            <ac:spMk id="3" creationId="{3B96AED0-5019-4D54-A75F-5A7B0B1E0143}"/>
          </ac:spMkLst>
        </pc:spChg>
      </pc:sldChg>
      <pc:sldChg chg="modSp mod">
        <pc:chgData name="maxi lang" userId="43a48889171085c6" providerId="LiveId" clId="{C7A755EC-B440-9D40-82E5-5AD98A547A9E}" dt="2020-08-29T08:09:08.352" v="220" actId="20577"/>
        <pc:sldMkLst>
          <pc:docMk/>
          <pc:sldMk cId="1704952308" sldId="273"/>
        </pc:sldMkLst>
        <pc:spChg chg="mod">
          <ac:chgData name="maxi lang" userId="43a48889171085c6" providerId="LiveId" clId="{C7A755EC-B440-9D40-82E5-5AD98A547A9E}" dt="2020-08-29T08:09:08.352" v="220" actId="20577"/>
          <ac:spMkLst>
            <pc:docMk/>
            <pc:sldMk cId="1704952308" sldId="273"/>
            <ac:spMk id="3" creationId="{3B96AED0-5019-4D54-A75F-5A7B0B1E0143}"/>
          </ac:spMkLst>
        </pc:spChg>
      </pc:sldChg>
      <pc:sldChg chg="modSp mod">
        <pc:chgData name="maxi lang" userId="43a48889171085c6" providerId="LiveId" clId="{C7A755EC-B440-9D40-82E5-5AD98A547A9E}" dt="2020-08-29T08:10:24.614" v="369" actId="20577"/>
        <pc:sldMkLst>
          <pc:docMk/>
          <pc:sldMk cId="3714620063" sldId="276"/>
        </pc:sldMkLst>
        <pc:spChg chg="mod">
          <ac:chgData name="maxi lang" userId="43a48889171085c6" providerId="LiveId" clId="{C7A755EC-B440-9D40-82E5-5AD98A547A9E}" dt="2020-08-29T08:10:24.614" v="369" actId="20577"/>
          <ac:spMkLst>
            <pc:docMk/>
            <pc:sldMk cId="3714620063" sldId="276"/>
            <ac:spMk id="3" creationId="{3B96AED0-5019-4D54-A75F-5A7B0B1E0143}"/>
          </ac:spMkLst>
        </pc:spChg>
      </pc:sldChg>
      <pc:sldChg chg="modSp mod">
        <pc:chgData name="maxi lang" userId="43a48889171085c6" providerId="LiveId" clId="{C7A755EC-B440-9D40-82E5-5AD98A547A9E}" dt="2020-08-29T08:18:37.784" v="1056" actId="20577"/>
        <pc:sldMkLst>
          <pc:docMk/>
          <pc:sldMk cId="2048600407" sldId="277"/>
        </pc:sldMkLst>
        <pc:spChg chg="mod">
          <ac:chgData name="maxi lang" userId="43a48889171085c6" providerId="LiveId" clId="{C7A755EC-B440-9D40-82E5-5AD98A547A9E}" dt="2020-08-29T08:18:37.784" v="1056" actId="20577"/>
          <ac:spMkLst>
            <pc:docMk/>
            <pc:sldMk cId="2048600407" sldId="277"/>
            <ac:spMk id="3" creationId="{3B96AED0-5019-4D54-A75F-5A7B0B1E0143}"/>
          </ac:spMkLst>
        </pc:spChg>
      </pc:sldChg>
      <pc:sldChg chg="modSp mod">
        <pc:chgData name="maxi lang" userId="43a48889171085c6" providerId="LiveId" clId="{C7A755EC-B440-9D40-82E5-5AD98A547A9E}" dt="2020-08-29T08:23:32.960" v="1181" actId="368"/>
        <pc:sldMkLst>
          <pc:docMk/>
          <pc:sldMk cId="4283801571" sldId="278"/>
        </pc:sldMkLst>
        <pc:spChg chg="mod">
          <ac:chgData name="maxi lang" userId="43a48889171085c6" providerId="LiveId" clId="{C7A755EC-B440-9D40-82E5-5AD98A547A9E}" dt="2020-08-29T08:22:59.114" v="1118" actId="20577"/>
          <ac:spMkLst>
            <pc:docMk/>
            <pc:sldMk cId="4283801571" sldId="278"/>
            <ac:spMk id="2" creationId="{CAC10A65-E9A6-4BB9-A75B-7DA3D8794AB1}"/>
          </ac:spMkLst>
        </pc:spChg>
        <pc:spChg chg="mod">
          <ac:chgData name="maxi lang" userId="43a48889171085c6" providerId="LiveId" clId="{C7A755EC-B440-9D40-82E5-5AD98A547A9E}" dt="2020-08-29T08:23:32.960" v="1181" actId="368"/>
          <ac:spMkLst>
            <pc:docMk/>
            <pc:sldMk cId="4283801571" sldId="278"/>
            <ac:spMk id="3" creationId="{3B96AED0-5019-4D54-A75F-5A7B0B1E0143}"/>
          </ac:spMkLst>
        </pc:spChg>
      </pc:sldChg>
      <pc:sldChg chg="modSp mod">
        <pc:chgData name="maxi lang" userId="43a48889171085c6" providerId="LiveId" clId="{C7A755EC-B440-9D40-82E5-5AD98A547A9E}" dt="2020-08-29T08:25:34.692" v="1378" actId="20577"/>
        <pc:sldMkLst>
          <pc:docMk/>
          <pc:sldMk cId="1039390568" sldId="279"/>
        </pc:sldMkLst>
        <pc:spChg chg="mod">
          <ac:chgData name="maxi lang" userId="43a48889171085c6" providerId="LiveId" clId="{C7A755EC-B440-9D40-82E5-5AD98A547A9E}" dt="2020-08-29T08:25:34.692" v="1378" actId="20577"/>
          <ac:spMkLst>
            <pc:docMk/>
            <pc:sldMk cId="1039390568" sldId="279"/>
            <ac:spMk id="3" creationId="{3B96AED0-5019-4D54-A75F-5A7B0B1E0143}"/>
          </ac:spMkLst>
        </pc:spChg>
      </pc:sldChg>
      <pc:sldChg chg="modSp mod">
        <pc:chgData name="maxi lang" userId="43a48889171085c6" providerId="LiveId" clId="{C7A755EC-B440-9D40-82E5-5AD98A547A9E}" dt="2020-08-29T13:39:25.604" v="8141" actId="20577"/>
        <pc:sldMkLst>
          <pc:docMk/>
          <pc:sldMk cId="2765083966" sldId="280"/>
        </pc:sldMkLst>
        <pc:spChg chg="mod">
          <ac:chgData name="maxi lang" userId="43a48889171085c6" providerId="LiveId" clId="{C7A755EC-B440-9D40-82E5-5AD98A547A9E}" dt="2020-08-29T13:39:25.604" v="8141" actId="20577"/>
          <ac:spMkLst>
            <pc:docMk/>
            <pc:sldMk cId="2765083966" sldId="280"/>
            <ac:spMk id="3" creationId="{3B96AED0-5019-4D54-A75F-5A7B0B1E0143}"/>
          </ac:spMkLst>
        </pc:spChg>
      </pc:sldChg>
      <pc:sldChg chg="modSp mod">
        <pc:chgData name="maxi lang" userId="43a48889171085c6" providerId="LiveId" clId="{C7A755EC-B440-9D40-82E5-5AD98A547A9E}" dt="2020-08-29T08:26:13.806" v="1491" actId="20577"/>
        <pc:sldMkLst>
          <pc:docMk/>
          <pc:sldMk cId="1352713095" sldId="281"/>
        </pc:sldMkLst>
        <pc:spChg chg="mod">
          <ac:chgData name="maxi lang" userId="43a48889171085c6" providerId="LiveId" clId="{C7A755EC-B440-9D40-82E5-5AD98A547A9E}" dt="2020-08-29T08:26:13.806" v="1491" actId="20577"/>
          <ac:spMkLst>
            <pc:docMk/>
            <pc:sldMk cId="1352713095" sldId="281"/>
            <ac:spMk id="6" creationId="{1C28AA25-3230-4F41-A7BE-46D2C95348E3}"/>
          </ac:spMkLst>
        </pc:spChg>
      </pc:sldChg>
      <pc:sldChg chg="modSp mod">
        <pc:chgData name="maxi lang" userId="43a48889171085c6" providerId="LiveId" clId="{C7A755EC-B440-9D40-82E5-5AD98A547A9E}" dt="2020-08-29T13:39:41.732" v="8145" actId="20577"/>
        <pc:sldMkLst>
          <pc:docMk/>
          <pc:sldMk cId="2677023935" sldId="282"/>
        </pc:sldMkLst>
        <pc:spChg chg="mod">
          <ac:chgData name="maxi lang" userId="43a48889171085c6" providerId="LiveId" clId="{C7A755EC-B440-9D40-82E5-5AD98A547A9E}" dt="2020-08-29T13:39:41.732" v="8145" actId="20577"/>
          <ac:spMkLst>
            <pc:docMk/>
            <pc:sldMk cId="2677023935" sldId="282"/>
            <ac:spMk id="3" creationId="{3B96AED0-5019-4D54-A75F-5A7B0B1E0143}"/>
          </ac:spMkLst>
        </pc:spChg>
      </pc:sldChg>
      <pc:sldChg chg="modSp mod">
        <pc:chgData name="maxi lang" userId="43a48889171085c6" providerId="LiveId" clId="{C7A755EC-B440-9D40-82E5-5AD98A547A9E}" dt="2020-08-29T08:28:31.217" v="1718" actId="20577"/>
        <pc:sldMkLst>
          <pc:docMk/>
          <pc:sldMk cId="583706334" sldId="283"/>
        </pc:sldMkLst>
        <pc:spChg chg="mod">
          <ac:chgData name="maxi lang" userId="43a48889171085c6" providerId="LiveId" clId="{C7A755EC-B440-9D40-82E5-5AD98A547A9E}" dt="2020-08-29T08:28:31.217" v="1718" actId="20577"/>
          <ac:spMkLst>
            <pc:docMk/>
            <pc:sldMk cId="583706334" sldId="283"/>
            <ac:spMk id="3" creationId="{3B96AED0-5019-4D54-A75F-5A7B0B1E0143}"/>
          </ac:spMkLst>
        </pc:spChg>
      </pc:sldChg>
      <pc:sldChg chg="modSp mod">
        <pc:chgData name="maxi lang" userId="43a48889171085c6" providerId="LiveId" clId="{C7A755EC-B440-9D40-82E5-5AD98A547A9E}" dt="2020-08-29T08:32:09.783" v="1999" actId="20577"/>
        <pc:sldMkLst>
          <pc:docMk/>
          <pc:sldMk cId="4148582359" sldId="284"/>
        </pc:sldMkLst>
        <pc:spChg chg="mod">
          <ac:chgData name="maxi lang" userId="43a48889171085c6" providerId="LiveId" clId="{C7A755EC-B440-9D40-82E5-5AD98A547A9E}" dt="2020-08-29T08:28:47.609" v="1743" actId="20577"/>
          <ac:spMkLst>
            <pc:docMk/>
            <pc:sldMk cId="4148582359" sldId="284"/>
            <ac:spMk id="2" creationId="{CAC10A65-E9A6-4BB9-A75B-7DA3D8794AB1}"/>
          </ac:spMkLst>
        </pc:spChg>
        <pc:spChg chg="mod">
          <ac:chgData name="maxi lang" userId="43a48889171085c6" providerId="LiveId" clId="{C7A755EC-B440-9D40-82E5-5AD98A547A9E}" dt="2020-08-29T08:32:09.783" v="1999" actId="20577"/>
          <ac:spMkLst>
            <pc:docMk/>
            <pc:sldMk cId="4148582359" sldId="284"/>
            <ac:spMk id="5" creationId="{C40350CC-2709-AF44-B5E6-79022B9671DC}"/>
          </ac:spMkLst>
        </pc:spChg>
      </pc:sldChg>
      <pc:sldChg chg="modSp mod ord">
        <pc:chgData name="maxi lang" userId="43a48889171085c6" providerId="LiveId" clId="{C7A755EC-B440-9D40-82E5-5AD98A547A9E}" dt="2020-08-29T08:46:37.610" v="2480" actId="20577"/>
        <pc:sldMkLst>
          <pc:docMk/>
          <pc:sldMk cId="816107134" sldId="285"/>
        </pc:sldMkLst>
        <pc:spChg chg="mod">
          <ac:chgData name="maxi lang" userId="43a48889171085c6" providerId="LiveId" clId="{C7A755EC-B440-9D40-82E5-5AD98A547A9E}" dt="2020-08-29T08:46:37.610" v="2480" actId="20577"/>
          <ac:spMkLst>
            <pc:docMk/>
            <pc:sldMk cId="816107134" sldId="285"/>
            <ac:spMk id="5" creationId="{C40350CC-2709-AF44-B5E6-79022B9671DC}"/>
          </ac:spMkLst>
        </pc:spChg>
      </pc:sldChg>
      <pc:sldChg chg="modSp mod">
        <pc:chgData name="maxi lang" userId="43a48889171085c6" providerId="LiveId" clId="{C7A755EC-B440-9D40-82E5-5AD98A547A9E}" dt="2020-08-29T13:39:51.475" v="8149" actId="20577"/>
        <pc:sldMkLst>
          <pc:docMk/>
          <pc:sldMk cId="2513478971" sldId="286"/>
        </pc:sldMkLst>
        <pc:spChg chg="mod">
          <ac:chgData name="maxi lang" userId="43a48889171085c6" providerId="LiveId" clId="{C7A755EC-B440-9D40-82E5-5AD98A547A9E}" dt="2020-08-29T13:39:51.475" v="8149" actId="20577"/>
          <ac:spMkLst>
            <pc:docMk/>
            <pc:sldMk cId="2513478971" sldId="286"/>
            <ac:spMk id="5" creationId="{C40350CC-2709-AF44-B5E6-79022B9671DC}"/>
          </ac:spMkLst>
        </pc:spChg>
      </pc:sldChg>
      <pc:sldChg chg="modSp mod">
        <pc:chgData name="maxi lang" userId="43a48889171085c6" providerId="LiveId" clId="{C7A755EC-B440-9D40-82E5-5AD98A547A9E}" dt="2020-08-29T09:00:37.112" v="2807" actId="20577"/>
        <pc:sldMkLst>
          <pc:docMk/>
          <pc:sldMk cId="1308141599" sldId="287"/>
        </pc:sldMkLst>
        <pc:spChg chg="mod">
          <ac:chgData name="maxi lang" userId="43a48889171085c6" providerId="LiveId" clId="{C7A755EC-B440-9D40-82E5-5AD98A547A9E}" dt="2020-08-29T09:00:37.112" v="2807" actId="20577"/>
          <ac:spMkLst>
            <pc:docMk/>
            <pc:sldMk cId="1308141599" sldId="287"/>
            <ac:spMk id="5" creationId="{C40350CC-2709-AF44-B5E6-79022B9671DC}"/>
          </ac:spMkLst>
        </pc:spChg>
      </pc:sldChg>
      <pc:sldChg chg="modSp mod">
        <pc:chgData name="maxi lang" userId="43a48889171085c6" providerId="LiveId" clId="{C7A755EC-B440-9D40-82E5-5AD98A547A9E}" dt="2020-08-29T13:34:44.698" v="8115" actId="113"/>
        <pc:sldMkLst>
          <pc:docMk/>
          <pc:sldMk cId="2780954008" sldId="288"/>
        </pc:sldMkLst>
        <pc:spChg chg="mod">
          <ac:chgData name="maxi lang" userId="43a48889171085c6" providerId="LiveId" clId="{C7A755EC-B440-9D40-82E5-5AD98A547A9E}" dt="2020-08-29T13:34:44.698" v="8115" actId="113"/>
          <ac:spMkLst>
            <pc:docMk/>
            <pc:sldMk cId="2780954008" sldId="288"/>
            <ac:spMk id="5" creationId="{C40350CC-2709-AF44-B5E6-79022B9671DC}"/>
          </ac:spMkLst>
        </pc:spChg>
      </pc:sldChg>
      <pc:sldChg chg="modSp mod">
        <pc:chgData name="maxi lang" userId="43a48889171085c6" providerId="LiveId" clId="{C7A755EC-B440-9D40-82E5-5AD98A547A9E}" dt="2020-08-29T09:04:54.104" v="3450" actId="20577"/>
        <pc:sldMkLst>
          <pc:docMk/>
          <pc:sldMk cId="2807214732" sldId="289"/>
        </pc:sldMkLst>
        <pc:spChg chg="mod">
          <ac:chgData name="maxi lang" userId="43a48889171085c6" providerId="LiveId" clId="{C7A755EC-B440-9D40-82E5-5AD98A547A9E}" dt="2020-08-29T09:04:54.104" v="3450" actId="20577"/>
          <ac:spMkLst>
            <pc:docMk/>
            <pc:sldMk cId="2807214732" sldId="289"/>
            <ac:spMk id="8" creationId="{17F913DF-080C-7F46-AACA-744D7FDC9001}"/>
          </ac:spMkLst>
        </pc:spChg>
      </pc:sldChg>
      <pc:sldChg chg="modSp mod">
        <pc:chgData name="maxi lang" userId="43a48889171085c6" providerId="LiveId" clId="{C7A755EC-B440-9D40-82E5-5AD98A547A9E}" dt="2020-08-29T09:06:20.652" v="3707" actId="20577"/>
        <pc:sldMkLst>
          <pc:docMk/>
          <pc:sldMk cId="159599509" sldId="290"/>
        </pc:sldMkLst>
        <pc:spChg chg="mod">
          <ac:chgData name="maxi lang" userId="43a48889171085c6" providerId="LiveId" clId="{C7A755EC-B440-9D40-82E5-5AD98A547A9E}" dt="2020-08-29T09:06:20.652" v="3707" actId="20577"/>
          <ac:spMkLst>
            <pc:docMk/>
            <pc:sldMk cId="159599509" sldId="290"/>
            <ac:spMk id="2" creationId="{CAC10A65-E9A6-4BB9-A75B-7DA3D8794AB1}"/>
          </ac:spMkLst>
        </pc:spChg>
        <pc:spChg chg="mod">
          <ac:chgData name="maxi lang" userId="43a48889171085c6" providerId="LiveId" clId="{C7A755EC-B440-9D40-82E5-5AD98A547A9E}" dt="2020-08-29T09:06:04.487" v="3701" actId="20577"/>
          <ac:spMkLst>
            <pc:docMk/>
            <pc:sldMk cId="159599509" sldId="290"/>
            <ac:spMk id="5" creationId="{C40350CC-2709-AF44-B5E6-79022B9671DC}"/>
          </ac:spMkLst>
        </pc:spChg>
      </pc:sldChg>
      <pc:sldChg chg="modSp mod">
        <pc:chgData name="maxi lang" userId="43a48889171085c6" providerId="LiveId" clId="{C7A755EC-B440-9D40-82E5-5AD98A547A9E}" dt="2020-08-29T09:20:46.145" v="4250" actId="20577"/>
        <pc:sldMkLst>
          <pc:docMk/>
          <pc:sldMk cId="3099930638" sldId="291"/>
        </pc:sldMkLst>
        <pc:spChg chg="mod">
          <ac:chgData name="maxi lang" userId="43a48889171085c6" providerId="LiveId" clId="{C7A755EC-B440-9D40-82E5-5AD98A547A9E}" dt="2020-08-29T09:06:48.571" v="3745" actId="20577"/>
          <ac:spMkLst>
            <pc:docMk/>
            <pc:sldMk cId="3099930638" sldId="291"/>
            <ac:spMk id="2" creationId="{CAC10A65-E9A6-4BB9-A75B-7DA3D8794AB1}"/>
          </ac:spMkLst>
        </pc:spChg>
        <pc:spChg chg="mod">
          <ac:chgData name="maxi lang" userId="43a48889171085c6" providerId="LiveId" clId="{C7A755EC-B440-9D40-82E5-5AD98A547A9E}" dt="2020-08-29T09:20:46.145" v="4250" actId="20577"/>
          <ac:spMkLst>
            <pc:docMk/>
            <pc:sldMk cId="3099930638" sldId="291"/>
            <ac:spMk id="5" creationId="{C40350CC-2709-AF44-B5E6-79022B9671DC}"/>
          </ac:spMkLst>
        </pc:spChg>
        <pc:picChg chg="mod">
          <ac:chgData name="maxi lang" userId="43a48889171085c6" providerId="LiveId" clId="{C7A755EC-B440-9D40-82E5-5AD98A547A9E}" dt="2020-08-29T09:07:16.791" v="3747" actId="1076"/>
          <ac:picMkLst>
            <pc:docMk/>
            <pc:sldMk cId="3099930638" sldId="291"/>
            <ac:picMk id="4" creationId="{E710228B-565D-8340-963F-B31A05CAFD0A}"/>
          </ac:picMkLst>
        </pc:picChg>
      </pc:sldChg>
      <pc:sldChg chg="modSp mod">
        <pc:chgData name="maxi lang" userId="43a48889171085c6" providerId="LiveId" clId="{C7A755EC-B440-9D40-82E5-5AD98A547A9E}" dt="2020-08-29T13:40:04.436" v="8153" actId="20577"/>
        <pc:sldMkLst>
          <pc:docMk/>
          <pc:sldMk cId="2701303496" sldId="292"/>
        </pc:sldMkLst>
        <pc:spChg chg="mod">
          <ac:chgData name="maxi lang" userId="43a48889171085c6" providerId="LiveId" clId="{C7A755EC-B440-9D40-82E5-5AD98A547A9E}" dt="2020-08-29T13:40:04.436" v="8153" actId="20577"/>
          <ac:spMkLst>
            <pc:docMk/>
            <pc:sldMk cId="2701303496" sldId="292"/>
            <ac:spMk id="5" creationId="{C40350CC-2709-AF44-B5E6-79022B9671DC}"/>
          </ac:spMkLst>
        </pc:spChg>
      </pc:sldChg>
      <pc:sldChg chg="modSp mod">
        <pc:chgData name="maxi lang" userId="43a48889171085c6" providerId="LiveId" clId="{C7A755EC-B440-9D40-82E5-5AD98A547A9E}" dt="2020-08-29T13:40:23.246" v="8173" actId="20577"/>
        <pc:sldMkLst>
          <pc:docMk/>
          <pc:sldMk cId="2201739480" sldId="293"/>
        </pc:sldMkLst>
        <pc:spChg chg="mod">
          <ac:chgData name="maxi lang" userId="43a48889171085c6" providerId="LiveId" clId="{C7A755EC-B440-9D40-82E5-5AD98A547A9E}" dt="2020-08-29T09:21:53.847" v="4392" actId="20577"/>
          <ac:spMkLst>
            <pc:docMk/>
            <pc:sldMk cId="2201739480" sldId="293"/>
            <ac:spMk id="2" creationId="{CAC10A65-E9A6-4BB9-A75B-7DA3D8794AB1}"/>
          </ac:spMkLst>
        </pc:spChg>
        <pc:spChg chg="mod">
          <ac:chgData name="maxi lang" userId="43a48889171085c6" providerId="LiveId" clId="{C7A755EC-B440-9D40-82E5-5AD98A547A9E}" dt="2020-08-29T13:40:23.246" v="8173" actId="20577"/>
          <ac:spMkLst>
            <pc:docMk/>
            <pc:sldMk cId="2201739480" sldId="293"/>
            <ac:spMk id="5" creationId="{C40350CC-2709-AF44-B5E6-79022B9671DC}"/>
          </ac:spMkLst>
        </pc:spChg>
      </pc:sldChg>
      <pc:sldChg chg="modSp mod">
        <pc:chgData name="maxi lang" userId="43a48889171085c6" providerId="LiveId" clId="{C7A755EC-B440-9D40-82E5-5AD98A547A9E}" dt="2020-08-29T13:40:50.584" v="8189" actId="20577"/>
        <pc:sldMkLst>
          <pc:docMk/>
          <pc:sldMk cId="2236337394" sldId="294"/>
        </pc:sldMkLst>
        <pc:spChg chg="mod">
          <ac:chgData name="maxi lang" userId="43a48889171085c6" providerId="LiveId" clId="{C7A755EC-B440-9D40-82E5-5AD98A547A9E}" dt="2020-08-29T09:24:41.689" v="4612" actId="20577"/>
          <ac:spMkLst>
            <pc:docMk/>
            <pc:sldMk cId="2236337394" sldId="294"/>
            <ac:spMk id="2" creationId="{CAC10A65-E9A6-4BB9-A75B-7DA3D8794AB1}"/>
          </ac:spMkLst>
        </pc:spChg>
        <pc:spChg chg="mod">
          <ac:chgData name="maxi lang" userId="43a48889171085c6" providerId="LiveId" clId="{C7A755EC-B440-9D40-82E5-5AD98A547A9E}" dt="2020-08-29T13:40:50.584" v="8189" actId="20577"/>
          <ac:spMkLst>
            <pc:docMk/>
            <pc:sldMk cId="2236337394" sldId="294"/>
            <ac:spMk id="8" creationId="{89C662DD-FD3E-F443-B1B7-61257CD0F3C8}"/>
          </ac:spMkLst>
        </pc:spChg>
      </pc:sldChg>
      <pc:sldChg chg="modSp">
        <pc:chgData name="maxi lang" userId="43a48889171085c6" providerId="LiveId" clId="{C7A755EC-B440-9D40-82E5-5AD98A547A9E}" dt="2020-08-29T09:06:25.733" v="3708"/>
        <pc:sldMkLst>
          <pc:docMk/>
          <pc:sldMk cId="3145562382" sldId="295"/>
        </pc:sldMkLst>
        <pc:spChg chg="mod">
          <ac:chgData name="maxi lang" userId="43a48889171085c6" providerId="LiveId" clId="{C7A755EC-B440-9D40-82E5-5AD98A547A9E}" dt="2020-08-29T09:06:25.733" v="3708"/>
          <ac:spMkLst>
            <pc:docMk/>
            <pc:sldMk cId="3145562382" sldId="295"/>
            <ac:spMk id="2" creationId="{CAC10A65-E9A6-4BB9-A75B-7DA3D8794AB1}"/>
          </ac:spMkLst>
        </pc:spChg>
      </pc:sldChg>
      <pc:sldChg chg="modSp mod">
        <pc:chgData name="maxi lang" userId="43a48889171085c6" providerId="LiveId" clId="{C7A755EC-B440-9D40-82E5-5AD98A547A9E}" dt="2020-08-29T09:37:55.189" v="5218" actId="20577"/>
        <pc:sldMkLst>
          <pc:docMk/>
          <pc:sldMk cId="1698376773" sldId="296"/>
        </pc:sldMkLst>
        <pc:spChg chg="mod">
          <ac:chgData name="maxi lang" userId="43a48889171085c6" providerId="LiveId" clId="{C7A755EC-B440-9D40-82E5-5AD98A547A9E}" dt="2020-08-29T09:37:55.189" v="5218" actId="20577"/>
          <ac:spMkLst>
            <pc:docMk/>
            <pc:sldMk cId="1698376773" sldId="296"/>
            <ac:spMk id="8" creationId="{89C662DD-FD3E-F443-B1B7-61257CD0F3C8}"/>
          </ac:spMkLst>
        </pc:spChg>
      </pc:sldChg>
      <pc:sldChg chg="modSp mod">
        <pc:chgData name="maxi lang" userId="43a48889171085c6" providerId="LiveId" clId="{C7A755EC-B440-9D40-82E5-5AD98A547A9E}" dt="2020-08-29T09:40:37.098" v="5574" actId="20577"/>
        <pc:sldMkLst>
          <pc:docMk/>
          <pc:sldMk cId="1755156082" sldId="297"/>
        </pc:sldMkLst>
        <pc:spChg chg="mod">
          <ac:chgData name="maxi lang" userId="43a48889171085c6" providerId="LiveId" clId="{C7A755EC-B440-9D40-82E5-5AD98A547A9E}" dt="2020-08-29T09:40:37.098" v="5574" actId="20577"/>
          <ac:spMkLst>
            <pc:docMk/>
            <pc:sldMk cId="1755156082" sldId="297"/>
            <ac:spMk id="2" creationId="{CAC10A65-E9A6-4BB9-A75B-7DA3D8794AB1}"/>
          </ac:spMkLst>
        </pc:spChg>
      </pc:sldChg>
      <pc:sldChg chg="modSp mod">
        <pc:chgData name="maxi lang" userId="43a48889171085c6" providerId="LiveId" clId="{C7A755EC-B440-9D40-82E5-5AD98A547A9E}" dt="2020-08-29T09:40:18.526" v="5556" actId="20577"/>
        <pc:sldMkLst>
          <pc:docMk/>
          <pc:sldMk cId="278499895" sldId="298"/>
        </pc:sldMkLst>
        <pc:spChg chg="mod">
          <ac:chgData name="maxi lang" userId="43a48889171085c6" providerId="LiveId" clId="{C7A755EC-B440-9D40-82E5-5AD98A547A9E}" dt="2020-08-29T09:40:18.526" v="5556" actId="20577"/>
          <ac:spMkLst>
            <pc:docMk/>
            <pc:sldMk cId="278499895" sldId="298"/>
            <ac:spMk id="8" creationId="{D086172C-96D8-AD44-A3D3-8F570B8F2C11}"/>
          </ac:spMkLst>
        </pc:spChg>
      </pc:sldChg>
      <pc:sldChg chg="modSp mod">
        <pc:chgData name="maxi lang" userId="43a48889171085c6" providerId="LiveId" clId="{C7A755EC-B440-9D40-82E5-5AD98A547A9E}" dt="2020-08-29T13:04:58.094" v="6978" actId="6549"/>
        <pc:sldMkLst>
          <pc:docMk/>
          <pc:sldMk cId="2847853449" sldId="299"/>
        </pc:sldMkLst>
        <pc:spChg chg="mod">
          <ac:chgData name="maxi lang" userId="43a48889171085c6" providerId="LiveId" clId="{C7A755EC-B440-9D40-82E5-5AD98A547A9E}" dt="2020-08-29T13:04:58.094" v="6978" actId="6549"/>
          <ac:spMkLst>
            <pc:docMk/>
            <pc:sldMk cId="2847853449" sldId="299"/>
            <ac:spMk id="4" creationId="{41C0114E-379A-9547-A0E2-F4D409B5C540}"/>
          </ac:spMkLst>
        </pc:spChg>
      </pc:sldChg>
      <pc:sldChg chg="modSp mod">
        <pc:chgData name="maxi lang" userId="43a48889171085c6" providerId="LiveId" clId="{C7A755EC-B440-9D40-82E5-5AD98A547A9E}" dt="2020-08-29T12:50:25.127" v="6500" actId="20577"/>
        <pc:sldMkLst>
          <pc:docMk/>
          <pc:sldMk cId="3261184146" sldId="301"/>
        </pc:sldMkLst>
        <pc:spChg chg="mod">
          <ac:chgData name="maxi lang" userId="43a48889171085c6" providerId="LiveId" clId="{C7A755EC-B440-9D40-82E5-5AD98A547A9E}" dt="2020-08-29T12:50:25.127" v="6500" actId="20577"/>
          <ac:spMkLst>
            <pc:docMk/>
            <pc:sldMk cId="3261184146" sldId="301"/>
            <ac:spMk id="8" creationId="{D086172C-96D8-AD44-A3D3-8F570B8F2C11}"/>
          </ac:spMkLst>
        </pc:spChg>
      </pc:sldChg>
      <pc:sldChg chg="modSp mod">
        <pc:chgData name="maxi lang" userId="43a48889171085c6" providerId="LiveId" clId="{C7A755EC-B440-9D40-82E5-5AD98A547A9E}" dt="2020-08-29T12:54:09.790" v="6716" actId="20577"/>
        <pc:sldMkLst>
          <pc:docMk/>
          <pc:sldMk cId="3805306614" sldId="302"/>
        </pc:sldMkLst>
        <pc:spChg chg="mod">
          <ac:chgData name="maxi lang" userId="43a48889171085c6" providerId="LiveId" clId="{C7A755EC-B440-9D40-82E5-5AD98A547A9E}" dt="2020-08-29T12:42:42.852" v="6301" actId="20577"/>
          <ac:spMkLst>
            <pc:docMk/>
            <pc:sldMk cId="3805306614" sldId="302"/>
            <ac:spMk id="2" creationId="{CAC10A65-E9A6-4BB9-A75B-7DA3D8794AB1}"/>
          </ac:spMkLst>
        </pc:spChg>
        <pc:spChg chg="mod">
          <ac:chgData name="maxi lang" userId="43a48889171085c6" providerId="LiveId" clId="{C7A755EC-B440-9D40-82E5-5AD98A547A9E}" dt="2020-08-29T12:54:09.790" v="6716" actId="20577"/>
          <ac:spMkLst>
            <pc:docMk/>
            <pc:sldMk cId="3805306614" sldId="302"/>
            <ac:spMk id="8" creationId="{D086172C-96D8-AD44-A3D3-8F570B8F2C11}"/>
          </ac:spMkLst>
        </pc:spChg>
      </pc:sldChg>
      <pc:sldChg chg="modSp mod">
        <pc:chgData name="maxi lang" userId="43a48889171085c6" providerId="LiveId" clId="{C7A755EC-B440-9D40-82E5-5AD98A547A9E}" dt="2020-08-29T09:40:49.451" v="5598" actId="20577"/>
        <pc:sldMkLst>
          <pc:docMk/>
          <pc:sldMk cId="1931892350" sldId="304"/>
        </pc:sldMkLst>
        <pc:spChg chg="mod">
          <ac:chgData name="maxi lang" userId="43a48889171085c6" providerId="LiveId" clId="{C7A755EC-B440-9D40-82E5-5AD98A547A9E}" dt="2020-08-29T09:40:49.451" v="5598" actId="20577"/>
          <ac:spMkLst>
            <pc:docMk/>
            <pc:sldMk cId="1931892350" sldId="304"/>
            <ac:spMk id="2" creationId="{CAC10A65-E9A6-4BB9-A75B-7DA3D8794AB1}"/>
          </ac:spMkLst>
        </pc:spChg>
      </pc:sldChg>
      <pc:sldChg chg="modSp mod">
        <pc:chgData name="maxi lang" userId="43a48889171085c6" providerId="LiveId" clId="{C7A755EC-B440-9D40-82E5-5AD98A547A9E}" dt="2020-08-29T13:21:46.108" v="7564" actId="20577"/>
        <pc:sldMkLst>
          <pc:docMk/>
          <pc:sldMk cId="3690350408" sldId="305"/>
        </pc:sldMkLst>
        <pc:spChg chg="mod">
          <ac:chgData name="maxi lang" userId="43a48889171085c6" providerId="LiveId" clId="{C7A755EC-B440-9D40-82E5-5AD98A547A9E}" dt="2020-08-29T13:21:46.108" v="7564" actId="20577"/>
          <ac:spMkLst>
            <pc:docMk/>
            <pc:sldMk cId="3690350408" sldId="305"/>
            <ac:spMk id="5" creationId="{F47BD3DC-A992-6F47-ABA9-154234FBF86C}"/>
          </ac:spMkLst>
        </pc:spChg>
      </pc:sldChg>
      <pc:sldChg chg="modSp mod ord">
        <pc:chgData name="maxi lang" userId="43a48889171085c6" providerId="LiveId" clId="{C7A755EC-B440-9D40-82E5-5AD98A547A9E}" dt="2020-08-29T13:23:03.964" v="7743" actId="20577"/>
        <pc:sldMkLst>
          <pc:docMk/>
          <pc:sldMk cId="1982411170" sldId="306"/>
        </pc:sldMkLst>
        <pc:spChg chg="mod">
          <ac:chgData name="maxi lang" userId="43a48889171085c6" providerId="LiveId" clId="{C7A755EC-B440-9D40-82E5-5AD98A547A9E}" dt="2020-08-29T13:23:03.964" v="7743" actId="20577"/>
          <ac:spMkLst>
            <pc:docMk/>
            <pc:sldMk cId="1982411170" sldId="306"/>
            <ac:spMk id="5" creationId="{F47BD3DC-A992-6F47-ABA9-154234FBF86C}"/>
          </ac:spMkLst>
        </pc:spChg>
      </pc:sldChg>
      <pc:sldChg chg="modSp mod">
        <pc:chgData name="maxi lang" userId="43a48889171085c6" providerId="LiveId" clId="{C7A755EC-B440-9D40-82E5-5AD98A547A9E}" dt="2020-08-29T13:25:36.790" v="8114" actId="6549"/>
        <pc:sldMkLst>
          <pc:docMk/>
          <pc:sldMk cId="2498515988" sldId="307"/>
        </pc:sldMkLst>
        <pc:spChg chg="mod">
          <ac:chgData name="maxi lang" userId="43a48889171085c6" providerId="LiveId" clId="{C7A755EC-B440-9D40-82E5-5AD98A547A9E}" dt="2020-08-29T13:23:18.330" v="7753" actId="20577"/>
          <ac:spMkLst>
            <pc:docMk/>
            <pc:sldMk cId="2498515988" sldId="307"/>
            <ac:spMk id="2" creationId="{CAC10A65-E9A6-4BB9-A75B-7DA3D8794AB1}"/>
          </ac:spMkLst>
        </pc:spChg>
        <pc:spChg chg="mod">
          <ac:chgData name="maxi lang" userId="43a48889171085c6" providerId="LiveId" clId="{C7A755EC-B440-9D40-82E5-5AD98A547A9E}" dt="2020-08-29T13:25:36.790" v="8114" actId="6549"/>
          <ac:spMkLst>
            <pc:docMk/>
            <pc:sldMk cId="2498515988" sldId="307"/>
            <ac:spMk id="5" creationId="{F47BD3DC-A992-6F47-ABA9-154234FBF86C}"/>
          </ac:spMkLst>
        </pc:spChg>
      </pc:sldChg>
    </pc:docChg>
  </pc:docChgLst>
  <pc:docChgLst>
    <pc:chgData name="maxi lang" userId="43a48889171085c6" providerId="LiveId" clId="{79739CE8-7936-48A4-A65B-FA8A61864A17}"/>
    <pc:docChg chg="undo custSel mod addSld delSld modSld">
      <pc:chgData name="maxi lang" userId="43a48889171085c6" providerId="LiveId" clId="{79739CE8-7936-48A4-A65B-FA8A61864A17}" dt="2020-03-12T16:57:31.164" v="1332" actId="20577"/>
      <pc:docMkLst>
        <pc:docMk/>
      </pc:docMkLst>
      <pc:sldChg chg="modSp">
        <pc:chgData name="maxi lang" userId="43a48889171085c6" providerId="LiveId" clId="{79739CE8-7936-48A4-A65B-FA8A61864A17}" dt="2020-03-12T16:50:41.201" v="1222" actId="6549"/>
        <pc:sldMkLst>
          <pc:docMk/>
          <pc:sldMk cId="2446615188" sldId="257"/>
        </pc:sldMkLst>
        <pc:spChg chg="mod">
          <ac:chgData name="maxi lang" userId="43a48889171085c6" providerId="LiveId" clId="{79739CE8-7936-48A4-A65B-FA8A61864A17}" dt="2020-03-12T16:50:41.201" v="1222" actId="6549"/>
          <ac:spMkLst>
            <pc:docMk/>
            <pc:sldMk cId="2446615188" sldId="257"/>
            <ac:spMk id="3" creationId="{3018EAB0-737C-4992-B74F-C41E56C0AA13}"/>
          </ac:spMkLst>
        </pc:spChg>
      </pc:sldChg>
      <pc:sldChg chg="modSp">
        <pc:chgData name="maxi lang" userId="43a48889171085c6" providerId="LiveId" clId="{79739CE8-7936-48A4-A65B-FA8A61864A17}" dt="2020-03-12T16:48:47.647" v="1168" actId="20577"/>
        <pc:sldMkLst>
          <pc:docMk/>
          <pc:sldMk cId="411143663" sldId="264"/>
        </pc:sldMkLst>
        <pc:spChg chg="mod">
          <ac:chgData name="maxi lang" userId="43a48889171085c6" providerId="LiveId" clId="{79739CE8-7936-48A4-A65B-FA8A61864A17}" dt="2020-03-12T16:48:47.647" v="1168" actId="20577"/>
          <ac:spMkLst>
            <pc:docMk/>
            <pc:sldMk cId="411143663" sldId="264"/>
            <ac:spMk id="3" creationId="{23CF137F-9E2A-45FC-BD73-3694A690BF70}"/>
          </ac:spMkLst>
        </pc:spChg>
      </pc:sldChg>
      <pc:sldChg chg="addSp delSp modSp">
        <pc:chgData name="maxi lang" userId="43a48889171085c6" providerId="LiveId" clId="{79739CE8-7936-48A4-A65B-FA8A61864A17}" dt="2020-03-12T16:55:31.100" v="1235" actId="1076"/>
        <pc:sldMkLst>
          <pc:docMk/>
          <pc:sldMk cId="369316842" sldId="268"/>
        </pc:sldMkLst>
        <pc:spChg chg="add del mod">
          <ac:chgData name="maxi lang" userId="43a48889171085c6" providerId="LiveId" clId="{79739CE8-7936-48A4-A65B-FA8A61864A17}" dt="2020-03-12T16:54:47.715" v="1227"/>
          <ac:spMkLst>
            <pc:docMk/>
            <pc:sldMk cId="369316842" sldId="268"/>
            <ac:spMk id="2" creationId="{DCAF3F3F-1F48-48DC-A2FB-8B8F1A408EE2}"/>
          </ac:spMkLst>
        </pc:spChg>
        <pc:spChg chg="del">
          <ac:chgData name="maxi lang" userId="43a48889171085c6" providerId="LiveId" clId="{79739CE8-7936-48A4-A65B-FA8A61864A17}" dt="2020-03-12T16:53:08.645" v="1225" actId="478"/>
          <ac:spMkLst>
            <pc:docMk/>
            <pc:sldMk cId="369316842" sldId="268"/>
            <ac:spMk id="7" creationId="{8568AAC9-4B96-4335-978C-0D2E65247236}"/>
          </ac:spMkLst>
        </pc:spChg>
        <pc:spChg chg="add mod">
          <ac:chgData name="maxi lang" userId="43a48889171085c6" providerId="LiveId" clId="{79739CE8-7936-48A4-A65B-FA8A61864A17}" dt="2020-03-12T16:55:21.247" v="1231" actId="478"/>
          <ac:spMkLst>
            <pc:docMk/>
            <pc:sldMk cId="369316842" sldId="268"/>
            <ac:spMk id="8" creationId="{067CEA83-8779-4B53-A35F-6407AB2F6BCB}"/>
          </ac:spMkLst>
        </pc:spChg>
        <pc:spChg chg="del mod">
          <ac:chgData name="maxi lang" userId="43a48889171085c6" providerId="LiveId" clId="{79739CE8-7936-48A4-A65B-FA8A61864A17}" dt="2020-03-12T16:53:11.020" v="1226" actId="478"/>
          <ac:spMkLst>
            <pc:docMk/>
            <pc:sldMk cId="369316842" sldId="268"/>
            <ac:spMk id="10" creationId="{823AC201-FB22-4FDE-8C61-CD248F6FDA4F}"/>
          </ac:spMkLst>
        </pc:spChg>
        <pc:picChg chg="add del mod">
          <ac:chgData name="maxi lang" userId="43a48889171085c6" providerId="LiveId" clId="{79739CE8-7936-48A4-A65B-FA8A61864A17}" dt="2020-03-12T16:55:21.247" v="1231" actId="478"/>
          <ac:picMkLst>
            <pc:docMk/>
            <pc:sldMk cId="369316842" sldId="268"/>
            <ac:picMk id="3" creationId="{D3ADB975-C44A-43AD-B74F-8923BAB39739}"/>
          </ac:picMkLst>
        </pc:picChg>
        <pc:picChg chg="add mod">
          <ac:chgData name="maxi lang" userId="43a48889171085c6" providerId="LiveId" clId="{79739CE8-7936-48A4-A65B-FA8A61864A17}" dt="2020-03-12T16:55:31.100" v="1235" actId="1076"/>
          <ac:picMkLst>
            <pc:docMk/>
            <pc:sldMk cId="369316842" sldId="268"/>
            <ac:picMk id="9" creationId="{F33DF140-3116-4988-9139-FB3C9EDB23D0}"/>
          </ac:picMkLst>
        </pc:picChg>
      </pc:sldChg>
      <pc:sldChg chg="addSp delSp modSp">
        <pc:chgData name="maxi lang" userId="43a48889171085c6" providerId="LiveId" clId="{79739CE8-7936-48A4-A65B-FA8A61864A17}" dt="2020-03-12T16:10:40.517" v="417"/>
        <pc:sldMkLst>
          <pc:docMk/>
          <pc:sldMk cId="2047021351" sldId="273"/>
        </pc:sldMkLst>
        <pc:spChg chg="add del">
          <ac:chgData name="maxi lang" userId="43a48889171085c6" providerId="LiveId" clId="{79739CE8-7936-48A4-A65B-FA8A61864A17}" dt="2020-03-12T16:10:38.711" v="415"/>
          <ac:spMkLst>
            <pc:docMk/>
            <pc:sldMk cId="2047021351" sldId="273"/>
            <ac:spMk id="4" creationId="{BA0E9696-62D5-41C6-BB1A-CCBCFDF84872}"/>
          </ac:spMkLst>
        </pc:spChg>
        <pc:spChg chg="mod">
          <ac:chgData name="maxi lang" userId="43a48889171085c6" providerId="LiveId" clId="{79739CE8-7936-48A4-A65B-FA8A61864A17}" dt="2020-03-12T16:10:40.517" v="417"/>
          <ac:spMkLst>
            <pc:docMk/>
            <pc:sldMk cId="2047021351" sldId="273"/>
            <ac:spMk id="5" creationId="{8C1B06A2-C32C-49C2-85F6-A7D09D44B2D6}"/>
          </ac:spMkLst>
        </pc:spChg>
      </pc:sldChg>
      <pc:sldChg chg="addSp delSp modSp">
        <pc:chgData name="maxi lang" userId="43a48889171085c6" providerId="LiveId" clId="{79739CE8-7936-48A4-A65B-FA8A61864A17}" dt="2020-03-12T14:11:34.599" v="14" actId="478"/>
        <pc:sldMkLst>
          <pc:docMk/>
          <pc:sldMk cId="3171770531" sldId="278"/>
        </pc:sldMkLst>
        <pc:picChg chg="add del mod">
          <ac:chgData name="maxi lang" userId="43a48889171085c6" providerId="LiveId" clId="{79739CE8-7936-48A4-A65B-FA8A61864A17}" dt="2020-03-12T14:07:16.219" v="4" actId="478"/>
          <ac:picMkLst>
            <pc:docMk/>
            <pc:sldMk cId="3171770531" sldId="278"/>
            <ac:picMk id="2" creationId="{96C5B629-3C53-4321-A70C-7C2EA51E1BC1}"/>
          </ac:picMkLst>
        </pc:picChg>
        <pc:picChg chg="add del mod">
          <ac:chgData name="maxi lang" userId="43a48889171085c6" providerId="LiveId" clId="{79739CE8-7936-48A4-A65B-FA8A61864A17}" dt="2020-03-12T14:10:56.991" v="8" actId="478"/>
          <ac:picMkLst>
            <pc:docMk/>
            <pc:sldMk cId="3171770531" sldId="278"/>
            <ac:picMk id="5" creationId="{0D38844F-8804-4F1A-B0F2-D875E74E2AA4}"/>
          </ac:picMkLst>
        </pc:picChg>
        <pc:picChg chg="add del mod">
          <ac:chgData name="maxi lang" userId="43a48889171085c6" providerId="LiveId" clId="{79739CE8-7936-48A4-A65B-FA8A61864A17}" dt="2020-03-12T14:11:34.247" v="13"/>
          <ac:picMkLst>
            <pc:docMk/>
            <pc:sldMk cId="3171770531" sldId="278"/>
            <ac:picMk id="6" creationId="{E3C08C5C-1B5F-45F7-BA9D-142AF34A347E}"/>
          </ac:picMkLst>
        </pc:picChg>
        <pc:picChg chg="add del">
          <ac:chgData name="maxi lang" userId="43a48889171085c6" providerId="LiveId" clId="{79739CE8-7936-48A4-A65B-FA8A61864A17}" dt="2020-03-12T14:11:34.599" v="14" actId="478"/>
          <ac:picMkLst>
            <pc:docMk/>
            <pc:sldMk cId="3171770531" sldId="278"/>
            <ac:picMk id="9" creationId="{4FD4981F-B72D-4D1D-A7C8-33895901A7B1}"/>
          </ac:picMkLst>
        </pc:picChg>
      </pc:sldChg>
      <pc:sldChg chg="addSp delSp modSp">
        <pc:chgData name="maxi lang" userId="43a48889171085c6" providerId="LiveId" clId="{79739CE8-7936-48A4-A65B-FA8A61864A17}" dt="2020-03-12T14:54:05.622" v="208" actId="478"/>
        <pc:sldMkLst>
          <pc:docMk/>
          <pc:sldMk cId="99227532" sldId="280"/>
        </pc:sldMkLst>
        <pc:cxnChg chg="add del mod">
          <ac:chgData name="maxi lang" userId="43a48889171085c6" providerId="LiveId" clId="{79739CE8-7936-48A4-A65B-FA8A61864A17}" dt="2020-03-12T14:54:05.622" v="208" actId="478"/>
          <ac:cxnSpMkLst>
            <pc:docMk/>
            <pc:sldMk cId="99227532" sldId="280"/>
            <ac:cxnSpMk id="6" creationId="{F82AC0F1-D84E-45CB-9F6D-73FBAD4DC607}"/>
          </ac:cxnSpMkLst>
        </pc:cxnChg>
      </pc:sldChg>
      <pc:sldChg chg="modSp">
        <pc:chgData name="maxi lang" userId="43a48889171085c6" providerId="LiveId" clId="{79739CE8-7936-48A4-A65B-FA8A61864A17}" dt="2020-03-12T16:17:03.844" v="456" actId="1076"/>
        <pc:sldMkLst>
          <pc:docMk/>
          <pc:sldMk cId="2053037769" sldId="281"/>
        </pc:sldMkLst>
        <pc:picChg chg="mod">
          <ac:chgData name="maxi lang" userId="43a48889171085c6" providerId="LiveId" clId="{79739CE8-7936-48A4-A65B-FA8A61864A17}" dt="2020-03-12T16:17:03.844" v="456" actId="1076"/>
          <ac:picMkLst>
            <pc:docMk/>
            <pc:sldMk cId="2053037769" sldId="281"/>
            <ac:picMk id="3" creationId="{0F8942BA-C927-476D-AF16-90DD14D050AB}"/>
          </ac:picMkLst>
        </pc:picChg>
      </pc:sldChg>
      <pc:sldChg chg="addSp delSp modSp add mod setBg delDesignElem">
        <pc:chgData name="maxi lang" userId="43a48889171085c6" providerId="LiveId" clId="{79739CE8-7936-48A4-A65B-FA8A61864A17}" dt="2020-03-12T14:56:46.407" v="334" actId="20577"/>
        <pc:sldMkLst>
          <pc:docMk/>
          <pc:sldMk cId="3636171177" sldId="287"/>
        </pc:sldMkLst>
        <pc:spChg chg="mod">
          <ac:chgData name="maxi lang" userId="43a48889171085c6" providerId="LiveId" clId="{79739CE8-7936-48A4-A65B-FA8A61864A17}" dt="2020-03-12T14:44:36.982" v="42" actId="26606"/>
          <ac:spMkLst>
            <pc:docMk/>
            <pc:sldMk cId="3636171177" sldId="287"/>
            <ac:spMk id="2" creationId="{62ECAB71-A609-4DB8-9C26-93AF121DCF39}"/>
          </ac:spMkLst>
        </pc:spChg>
        <pc:spChg chg="del">
          <ac:chgData name="maxi lang" userId="43a48889171085c6" providerId="LiveId" clId="{79739CE8-7936-48A4-A65B-FA8A61864A17}" dt="2020-03-12T14:13:22.881" v="32"/>
          <ac:spMkLst>
            <pc:docMk/>
            <pc:sldMk cId="3636171177" sldId="287"/>
            <ac:spMk id="3" creationId="{09F74760-8BAE-4C11-8B5C-72541292785D}"/>
          </ac:spMkLst>
        </pc:spChg>
        <pc:spChg chg="mod">
          <ac:chgData name="maxi lang" userId="43a48889171085c6" providerId="LiveId" clId="{79739CE8-7936-48A4-A65B-FA8A61864A17}" dt="2020-03-12T14:56:46.407" v="334" actId="20577"/>
          <ac:spMkLst>
            <pc:docMk/>
            <pc:sldMk cId="3636171177" sldId="287"/>
            <ac:spMk id="4" creationId="{5B71C4C5-3CFD-4527-B29F-FA4CE45925DF}"/>
          </ac:spMkLst>
        </pc:spChg>
        <pc:spChg chg="add del">
          <ac:chgData name="maxi lang" userId="43a48889171085c6" providerId="LiveId" clId="{79739CE8-7936-48A4-A65B-FA8A61864A17}" dt="2020-03-12T14:44:29.184" v="37" actId="26606"/>
          <ac:spMkLst>
            <pc:docMk/>
            <pc:sldMk cId="3636171177" sldId="287"/>
            <ac:spMk id="12" creationId="{C1A9B9E1-AE3D-4F69-9670-71C92ED1BCEE}"/>
          </ac:spMkLst>
        </pc:spChg>
        <pc:picChg chg="add mod ord">
          <ac:chgData name="maxi lang" userId="43a48889171085c6" providerId="LiveId" clId="{79739CE8-7936-48A4-A65B-FA8A61864A17}" dt="2020-03-12T14:55:55.350" v="222" actId="14100"/>
          <ac:picMkLst>
            <pc:docMk/>
            <pc:sldMk cId="3636171177" sldId="287"/>
            <ac:picMk id="5" creationId="{C3C08542-7E1C-47F4-BA95-D2907119EFB5}"/>
          </ac:picMkLst>
        </pc:picChg>
        <pc:picChg chg="add del mod">
          <ac:chgData name="maxi lang" userId="43a48889171085c6" providerId="LiveId" clId="{79739CE8-7936-48A4-A65B-FA8A61864A17}" dt="2020-03-12T14:54:43.423" v="209" actId="478"/>
          <ac:picMkLst>
            <pc:docMk/>
            <pc:sldMk cId="3636171177" sldId="287"/>
            <ac:picMk id="6" creationId="{1311BA4B-2D56-48E0-9E20-F8D31AD7FA8F}"/>
          </ac:picMkLst>
        </pc:picChg>
        <pc:picChg chg="add del mod">
          <ac:chgData name="maxi lang" userId="43a48889171085c6" providerId="LiveId" clId="{79739CE8-7936-48A4-A65B-FA8A61864A17}" dt="2020-03-12T14:55:06.581" v="212" actId="478"/>
          <ac:picMkLst>
            <pc:docMk/>
            <pc:sldMk cId="3636171177" sldId="287"/>
            <ac:picMk id="11" creationId="{67B347DD-7922-48BF-9B26-61B8CFCAE2D2}"/>
          </ac:picMkLst>
        </pc:picChg>
        <pc:picChg chg="add mod">
          <ac:chgData name="maxi lang" userId="43a48889171085c6" providerId="LiveId" clId="{79739CE8-7936-48A4-A65B-FA8A61864A17}" dt="2020-03-12T14:55:49.325" v="220" actId="1076"/>
          <ac:picMkLst>
            <pc:docMk/>
            <pc:sldMk cId="3636171177" sldId="287"/>
            <ac:picMk id="15" creationId="{E6BEE1F2-DD04-4F88-8262-C336519847A9}"/>
          </ac:picMkLst>
        </pc:picChg>
        <pc:cxnChg chg="add mod">
          <ac:chgData name="maxi lang" userId="43a48889171085c6" providerId="LiveId" clId="{79739CE8-7936-48A4-A65B-FA8A61864A17}" dt="2020-03-12T14:55:58.981" v="223" actId="1076"/>
          <ac:cxnSpMkLst>
            <pc:docMk/>
            <pc:sldMk cId="3636171177" sldId="287"/>
            <ac:cxnSpMk id="8" creationId="{F332DE56-4579-4EA5-98D4-9DDC26D4F94B}"/>
          </ac:cxnSpMkLst>
        </pc:cxnChg>
        <pc:cxnChg chg="add del">
          <ac:chgData name="maxi lang" userId="43a48889171085c6" providerId="LiveId" clId="{79739CE8-7936-48A4-A65B-FA8A61864A17}" dt="2020-03-12T14:44:25.844" v="35" actId="26606"/>
          <ac:cxnSpMkLst>
            <pc:docMk/>
            <pc:sldMk cId="3636171177" sldId="287"/>
            <ac:cxnSpMk id="10" creationId="{9200C8B5-FB5A-4F8B-A9BD-693C051418A3}"/>
          </ac:cxnSpMkLst>
        </pc:cxnChg>
        <pc:cxnChg chg="add del">
          <ac:chgData name="maxi lang" userId="43a48889171085c6" providerId="LiveId" clId="{79739CE8-7936-48A4-A65B-FA8A61864A17}" dt="2020-03-12T14:44:29.184" v="37" actId="26606"/>
          <ac:cxnSpMkLst>
            <pc:docMk/>
            <pc:sldMk cId="3636171177" sldId="287"/>
            <ac:cxnSpMk id="13" creationId="{15F1CC53-719A-4763-BF30-5E25A63CEF3C}"/>
          </ac:cxnSpMkLst>
        </pc:cxnChg>
        <pc:cxnChg chg="add del">
          <ac:chgData name="maxi lang" userId="43a48889171085c6" providerId="LiveId" clId="{79739CE8-7936-48A4-A65B-FA8A61864A17}" dt="2020-03-12T14:44:29.184" v="37" actId="26606"/>
          <ac:cxnSpMkLst>
            <pc:docMk/>
            <pc:sldMk cId="3636171177" sldId="287"/>
            <ac:cxnSpMk id="14" creationId="{3234ED8A-BEE3-4F34-B45B-731E1E292E3C}"/>
          </ac:cxnSpMkLst>
        </pc:cxnChg>
        <pc:cxnChg chg="add del">
          <ac:chgData name="maxi lang" userId="43a48889171085c6" providerId="LiveId" clId="{79739CE8-7936-48A4-A65B-FA8A61864A17}" dt="2020-03-12T14:44:35.560" v="39" actId="26606"/>
          <ac:cxnSpMkLst>
            <pc:docMk/>
            <pc:sldMk cId="3636171177" sldId="287"/>
            <ac:cxnSpMk id="16" creationId="{9200C8B5-FB5A-4F8B-A9BD-693C051418A3}"/>
          </ac:cxnSpMkLst>
        </pc:cxnChg>
        <pc:cxnChg chg="add del">
          <ac:chgData name="maxi lang" userId="43a48889171085c6" providerId="LiveId" clId="{79739CE8-7936-48A4-A65B-FA8A61864A17}" dt="2020-03-12T14:44:36.975" v="41" actId="26606"/>
          <ac:cxnSpMkLst>
            <pc:docMk/>
            <pc:sldMk cId="3636171177" sldId="287"/>
            <ac:cxnSpMk id="18" creationId="{9200C8B5-FB5A-4F8B-A9BD-693C051418A3}"/>
          </ac:cxnSpMkLst>
        </pc:cxnChg>
        <pc:cxnChg chg="add del">
          <ac:chgData name="maxi lang" userId="43a48889171085c6" providerId="LiveId" clId="{79739CE8-7936-48A4-A65B-FA8A61864A17}" dt="2020-03-12T14:52:17.648" v="198"/>
          <ac:cxnSpMkLst>
            <pc:docMk/>
            <pc:sldMk cId="3636171177" sldId="287"/>
            <ac:cxnSpMk id="20" creationId="{9200C8B5-FB5A-4F8B-A9BD-693C051418A3}"/>
          </ac:cxnSpMkLst>
        </pc:cxnChg>
      </pc:sldChg>
      <pc:sldChg chg="add">
        <pc:chgData name="maxi lang" userId="43a48889171085c6" providerId="LiveId" clId="{79739CE8-7936-48A4-A65B-FA8A61864A17}" dt="2020-03-12T14:52:13.731" v="196"/>
        <pc:sldMkLst>
          <pc:docMk/>
          <pc:sldMk cId="3100936394" sldId="288"/>
        </pc:sldMkLst>
      </pc:sldChg>
      <pc:sldChg chg="modSp add">
        <pc:chgData name="maxi lang" userId="43a48889171085c6" providerId="LiveId" clId="{79739CE8-7936-48A4-A65B-FA8A61864A17}" dt="2020-03-12T14:57:22.502" v="348" actId="20577"/>
        <pc:sldMkLst>
          <pc:docMk/>
          <pc:sldMk cId="4044326027" sldId="289"/>
        </pc:sldMkLst>
        <pc:spChg chg="mod">
          <ac:chgData name="maxi lang" userId="43a48889171085c6" providerId="LiveId" clId="{79739CE8-7936-48A4-A65B-FA8A61864A17}" dt="2020-03-12T14:57:22.502" v="348" actId="20577"/>
          <ac:spMkLst>
            <pc:docMk/>
            <pc:sldMk cId="4044326027" sldId="289"/>
            <ac:spMk id="2" creationId="{F7763E6B-92A0-475E-B0A4-92887BD49F1A}"/>
          </ac:spMkLst>
        </pc:spChg>
      </pc:sldChg>
      <pc:sldChg chg="addSp delSp modSp add mod setBg">
        <pc:chgData name="maxi lang" userId="43a48889171085c6" providerId="LiveId" clId="{79739CE8-7936-48A4-A65B-FA8A61864A17}" dt="2020-03-12T15:01:29.726" v="362" actId="26606"/>
        <pc:sldMkLst>
          <pc:docMk/>
          <pc:sldMk cId="3514743388" sldId="290"/>
        </pc:sldMkLst>
        <pc:spChg chg="del">
          <ac:chgData name="maxi lang" userId="43a48889171085c6" providerId="LiveId" clId="{79739CE8-7936-48A4-A65B-FA8A61864A17}" dt="2020-03-12T15:01:09.290" v="350"/>
          <ac:spMkLst>
            <pc:docMk/>
            <pc:sldMk cId="3514743388" sldId="290"/>
            <ac:spMk id="2" creationId="{C37A0A9A-E1F8-4F79-9186-4472DAAFBB44}"/>
          </ac:spMkLst>
        </pc:spChg>
        <pc:spChg chg="del">
          <ac:chgData name="maxi lang" userId="43a48889171085c6" providerId="LiveId" clId="{79739CE8-7936-48A4-A65B-FA8A61864A17}" dt="2020-03-12T15:01:09.290" v="350"/>
          <ac:spMkLst>
            <pc:docMk/>
            <pc:sldMk cId="3514743388" sldId="290"/>
            <ac:spMk id="3" creationId="{C821A05F-38FA-40AE-9EA2-D8F28455EE6E}"/>
          </ac:spMkLst>
        </pc:spChg>
        <pc:spChg chg="del">
          <ac:chgData name="maxi lang" userId="43a48889171085c6" providerId="LiveId" clId="{79739CE8-7936-48A4-A65B-FA8A61864A17}" dt="2020-03-12T15:01:09.290" v="350"/>
          <ac:spMkLst>
            <pc:docMk/>
            <pc:sldMk cId="3514743388" sldId="290"/>
            <ac:spMk id="4" creationId="{CDDF0BB6-686D-45C0-B267-ABAB989D6B8F}"/>
          </ac:spMkLst>
        </pc:spChg>
        <pc:spChg chg="add mod">
          <ac:chgData name="maxi lang" userId="43a48889171085c6" providerId="LiveId" clId="{79739CE8-7936-48A4-A65B-FA8A61864A17}" dt="2020-03-12T15:01:29.726" v="362" actId="26606"/>
          <ac:spMkLst>
            <pc:docMk/>
            <pc:sldMk cId="3514743388" sldId="290"/>
            <ac:spMk id="5" creationId="{8DE90E34-B834-4D93-9FD6-008D8E3B6795}"/>
          </ac:spMkLst>
        </pc:spChg>
        <pc:spChg chg="add">
          <ac:chgData name="maxi lang" userId="43a48889171085c6" providerId="LiveId" clId="{79739CE8-7936-48A4-A65B-FA8A61864A17}" dt="2020-03-12T15:01:29.726" v="362" actId="26606"/>
          <ac:spMkLst>
            <pc:docMk/>
            <pc:sldMk cId="3514743388" sldId="290"/>
            <ac:spMk id="10" creationId="{BE194971-2F2D-44B0-8AE6-FF2DCCEE0A96}"/>
          </ac:spMkLst>
        </pc:spChg>
        <pc:spChg chg="add">
          <ac:chgData name="maxi lang" userId="43a48889171085c6" providerId="LiveId" clId="{79739CE8-7936-48A4-A65B-FA8A61864A17}" dt="2020-03-12T15:01:29.726" v="362" actId="26606"/>
          <ac:spMkLst>
            <pc:docMk/>
            <pc:sldMk cId="3514743388" sldId="290"/>
            <ac:spMk id="12" creationId="{1FF9A61E-EB11-4C46-82E1-3E00A3B4B4D6}"/>
          </ac:spMkLst>
        </pc:spChg>
        <pc:spChg chg="add">
          <ac:chgData name="maxi lang" userId="43a48889171085c6" providerId="LiveId" clId="{79739CE8-7936-48A4-A65B-FA8A61864A17}" dt="2020-03-12T15:01:29.726" v="362" actId="26606"/>
          <ac:spMkLst>
            <pc:docMk/>
            <pc:sldMk cId="3514743388" sldId="290"/>
            <ac:spMk id="16" creationId="{0BA28970-3E8F-46CD-A302-42EE83668B0A}"/>
          </ac:spMkLst>
        </pc:spChg>
        <pc:cxnChg chg="add">
          <ac:chgData name="maxi lang" userId="43a48889171085c6" providerId="LiveId" clId="{79739CE8-7936-48A4-A65B-FA8A61864A17}" dt="2020-03-12T15:01:29.726" v="362" actId="26606"/>
          <ac:cxnSpMkLst>
            <pc:docMk/>
            <pc:sldMk cId="3514743388" sldId="290"/>
            <ac:cxnSpMk id="14" creationId="{5E564EB3-35F2-4EFF-87DC-642DC020526D}"/>
          </ac:cxnSpMkLst>
        </pc:cxnChg>
        <pc:cxnChg chg="add">
          <ac:chgData name="maxi lang" userId="43a48889171085c6" providerId="LiveId" clId="{79739CE8-7936-48A4-A65B-FA8A61864A17}" dt="2020-03-12T15:01:29.726" v="362" actId="26606"/>
          <ac:cxnSpMkLst>
            <pc:docMk/>
            <pc:sldMk cId="3514743388" sldId="290"/>
            <ac:cxnSpMk id="18" creationId="{47AE7893-212D-45CB-A5B0-AE377389AB3F}"/>
          </ac:cxnSpMkLst>
        </pc:cxnChg>
      </pc:sldChg>
      <pc:sldChg chg="addSp delSp modSp add">
        <pc:chgData name="maxi lang" userId="43a48889171085c6" providerId="LiveId" clId="{79739CE8-7936-48A4-A65B-FA8A61864A17}" dt="2020-03-12T15:17:27.113" v="383" actId="20577"/>
        <pc:sldMkLst>
          <pc:docMk/>
          <pc:sldMk cId="3149043369" sldId="291"/>
        </pc:sldMkLst>
        <pc:spChg chg="del">
          <ac:chgData name="maxi lang" userId="43a48889171085c6" providerId="LiveId" clId="{79739CE8-7936-48A4-A65B-FA8A61864A17}" dt="2020-03-12T15:17:18.307" v="364"/>
          <ac:spMkLst>
            <pc:docMk/>
            <pc:sldMk cId="3149043369" sldId="291"/>
            <ac:spMk id="2" creationId="{0334FA4E-8B3D-497D-8267-E5C974B78112}"/>
          </ac:spMkLst>
        </pc:spChg>
        <pc:spChg chg="add del mod">
          <ac:chgData name="maxi lang" userId="43a48889171085c6" providerId="LiveId" clId="{79739CE8-7936-48A4-A65B-FA8A61864A17}" dt="2020-03-12T15:17:20.936" v="365"/>
          <ac:spMkLst>
            <pc:docMk/>
            <pc:sldMk cId="3149043369" sldId="291"/>
            <ac:spMk id="3" creationId="{1F9D8B5C-C2D3-4B19-ADC5-0F84005782C9}"/>
          </ac:spMkLst>
        </pc:spChg>
        <pc:spChg chg="add mod">
          <ac:chgData name="maxi lang" userId="43a48889171085c6" providerId="LiveId" clId="{79739CE8-7936-48A4-A65B-FA8A61864A17}" dt="2020-03-12T15:17:27.113" v="383" actId="20577"/>
          <ac:spMkLst>
            <pc:docMk/>
            <pc:sldMk cId="3149043369" sldId="291"/>
            <ac:spMk id="4" creationId="{73E1E968-9C5F-41F8-8456-894A4779BD4B}"/>
          </ac:spMkLst>
        </pc:spChg>
        <pc:spChg chg="add mod">
          <ac:chgData name="maxi lang" userId="43a48889171085c6" providerId="LiveId" clId="{79739CE8-7936-48A4-A65B-FA8A61864A17}" dt="2020-03-12T15:17:20.936" v="365"/>
          <ac:spMkLst>
            <pc:docMk/>
            <pc:sldMk cId="3149043369" sldId="291"/>
            <ac:spMk id="5" creationId="{9BF57106-CAC1-4DA3-9471-483C943A7248}"/>
          </ac:spMkLst>
        </pc:spChg>
        <pc:spChg chg="add mod">
          <ac:chgData name="maxi lang" userId="43a48889171085c6" providerId="LiveId" clId="{79739CE8-7936-48A4-A65B-FA8A61864A17}" dt="2020-03-12T15:17:20.936" v="365"/>
          <ac:spMkLst>
            <pc:docMk/>
            <pc:sldMk cId="3149043369" sldId="291"/>
            <ac:spMk id="6" creationId="{E121E4BE-1824-4819-8E5F-8DB5A11EB2AB}"/>
          </ac:spMkLst>
        </pc:spChg>
      </pc:sldChg>
      <pc:sldChg chg="addSp delSp modSp add">
        <pc:chgData name="maxi lang" userId="43a48889171085c6" providerId="LiveId" clId="{79739CE8-7936-48A4-A65B-FA8A61864A17}" dt="2020-03-12T16:38:17.473" v="1086" actId="5793"/>
        <pc:sldMkLst>
          <pc:docMk/>
          <pc:sldMk cId="908719803" sldId="292"/>
        </pc:sldMkLst>
        <pc:spChg chg="mod">
          <ac:chgData name="maxi lang" userId="43a48889171085c6" providerId="LiveId" clId="{79739CE8-7936-48A4-A65B-FA8A61864A17}" dt="2020-03-12T15:18:06.873" v="396" actId="20577"/>
          <ac:spMkLst>
            <pc:docMk/>
            <pc:sldMk cId="908719803" sldId="292"/>
            <ac:spMk id="2" creationId="{E6D2B7A0-CBB7-464D-AF61-18413C41E588}"/>
          </ac:spMkLst>
        </pc:spChg>
        <pc:spChg chg="del mod">
          <ac:chgData name="maxi lang" userId="43a48889171085c6" providerId="LiveId" clId="{79739CE8-7936-48A4-A65B-FA8A61864A17}" dt="2020-03-12T16:10:18.479" v="411"/>
          <ac:spMkLst>
            <pc:docMk/>
            <pc:sldMk cId="908719803" sldId="292"/>
            <ac:spMk id="3" creationId="{B64073B9-7BB5-44B4-B396-E5B1C625FAB3}"/>
          </ac:spMkLst>
        </pc:spChg>
        <pc:spChg chg="del">
          <ac:chgData name="maxi lang" userId="43a48889171085c6" providerId="LiveId" clId="{79739CE8-7936-48A4-A65B-FA8A61864A17}" dt="2020-03-12T16:10:18.479" v="411"/>
          <ac:spMkLst>
            <pc:docMk/>
            <pc:sldMk cId="908719803" sldId="292"/>
            <ac:spMk id="4" creationId="{F32216BB-9708-46F8-B0E6-DF67CA4DADBF}"/>
          </ac:spMkLst>
        </pc:spChg>
        <pc:spChg chg="add del mod">
          <ac:chgData name="maxi lang" userId="43a48889171085c6" providerId="LiveId" clId="{79739CE8-7936-48A4-A65B-FA8A61864A17}" dt="2020-03-12T16:10:52.428" v="418"/>
          <ac:spMkLst>
            <pc:docMk/>
            <pc:sldMk cId="908719803" sldId="292"/>
            <ac:spMk id="5" creationId="{2944891F-B081-47DA-B6E4-C91E507E4460}"/>
          </ac:spMkLst>
        </pc:spChg>
        <pc:spChg chg="add del">
          <ac:chgData name="maxi lang" userId="43a48889171085c6" providerId="LiveId" clId="{79739CE8-7936-48A4-A65B-FA8A61864A17}" dt="2020-03-12T16:10:25.410" v="413"/>
          <ac:spMkLst>
            <pc:docMk/>
            <pc:sldMk cId="908719803" sldId="292"/>
            <ac:spMk id="6" creationId="{F8BBEB1D-221F-42D4-A7F4-4C43280ADED7}"/>
          </ac:spMkLst>
        </pc:spChg>
        <pc:spChg chg="add del mod">
          <ac:chgData name="maxi lang" userId="43a48889171085c6" providerId="LiveId" clId="{79739CE8-7936-48A4-A65B-FA8A61864A17}" dt="2020-03-12T16:11:11.009" v="424"/>
          <ac:spMkLst>
            <pc:docMk/>
            <pc:sldMk cId="908719803" sldId="292"/>
            <ac:spMk id="7" creationId="{5F9E8F57-FE71-4EC1-8752-62336D1CCC33}"/>
          </ac:spMkLst>
        </pc:spChg>
        <pc:spChg chg="add del mod">
          <ac:chgData name="maxi lang" userId="43a48889171085c6" providerId="LiveId" clId="{79739CE8-7936-48A4-A65B-FA8A61864A17}" dt="2020-03-12T16:11:11.009" v="424"/>
          <ac:spMkLst>
            <pc:docMk/>
            <pc:sldMk cId="908719803" sldId="292"/>
            <ac:spMk id="8" creationId="{E95E9D16-5680-495D-9B96-C98851107548}"/>
          </ac:spMkLst>
        </pc:spChg>
        <pc:spChg chg="add del mod">
          <ac:chgData name="maxi lang" userId="43a48889171085c6" providerId="LiveId" clId="{79739CE8-7936-48A4-A65B-FA8A61864A17}" dt="2020-03-12T16:11:11.009" v="424"/>
          <ac:spMkLst>
            <pc:docMk/>
            <pc:sldMk cId="908719803" sldId="292"/>
            <ac:spMk id="9" creationId="{B64DC5E8-2E7E-4A88-A1A3-B989018228D9}"/>
          </ac:spMkLst>
        </pc:spChg>
        <pc:spChg chg="add del mod">
          <ac:chgData name="maxi lang" userId="43a48889171085c6" providerId="LiveId" clId="{79739CE8-7936-48A4-A65B-FA8A61864A17}" dt="2020-03-12T16:11:11.009" v="424"/>
          <ac:spMkLst>
            <pc:docMk/>
            <pc:sldMk cId="908719803" sldId="292"/>
            <ac:spMk id="10" creationId="{B4DD9CF0-1DB0-4436-9A97-153C4E941F27}"/>
          </ac:spMkLst>
        </pc:spChg>
        <pc:spChg chg="add del mod">
          <ac:chgData name="maxi lang" userId="43a48889171085c6" providerId="LiveId" clId="{79739CE8-7936-48A4-A65B-FA8A61864A17}" dt="2020-03-12T16:14:24.410" v="442"/>
          <ac:spMkLst>
            <pc:docMk/>
            <pc:sldMk cId="908719803" sldId="292"/>
            <ac:spMk id="11" creationId="{59D97EF7-6F83-458B-9A06-56213AF077D9}"/>
          </ac:spMkLst>
        </pc:spChg>
        <pc:spChg chg="add del mod">
          <ac:chgData name="maxi lang" userId="43a48889171085c6" providerId="LiveId" clId="{79739CE8-7936-48A4-A65B-FA8A61864A17}" dt="2020-03-12T16:14:24.410" v="442"/>
          <ac:spMkLst>
            <pc:docMk/>
            <pc:sldMk cId="908719803" sldId="292"/>
            <ac:spMk id="12" creationId="{E17C816B-A6ED-4C0D-9CC3-99462BE03909}"/>
          </ac:spMkLst>
        </pc:spChg>
        <pc:spChg chg="add del mod">
          <ac:chgData name="maxi lang" userId="43a48889171085c6" providerId="LiveId" clId="{79739CE8-7936-48A4-A65B-FA8A61864A17}" dt="2020-03-12T16:14:31.204" v="443"/>
          <ac:spMkLst>
            <pc:docMk/>
            <pc:sldMk cId="908719803" sldId="292"/>
            <ac:spMk id="13" creationId="{35E77D00-DD8F-4E50-8937-DE7D41FA6775}"/>
          </ac:spMkLst>
        </pc:spChg>
        <pc:spChg chg="add mod">
          <ac:chgData name="maxi lang" userId="43a48889171085c6" providerId="LiveId" clId="{79739CE8-7936-48A4-A65B-FA8A61864A17}" dt="2020-03-12T16:38:17.473" v="1086" actId="5793"/>
          <ac:spMkLst>
            <pc:docMk/>
            <pc:sldMk cId="908719803" sldId="292"/>
            <ac:spMk id="14" creationId="{691434DF-E5EA-4EA1-8414-9E9963A7A207}"/>
          </ac:spMkLst>
        </pc:spChg>
        <pc:spChg chg="add mod">
          <ac:chgData name="maxi lang" userId="43a48889171085c6" providerId="LiveId" clId="{79739CE8-7936-48A4-A65B-FA8A61864A17}" dt="2020-03-12T16:37:00.552" v="1002" actId="20577"/>
          <ac:spMkLst>
            <pc:docMk/>
            <pc:sldMk cId="908719803" sldId="292"/>
            <ac:spMk id="23" creationId="{16141BBB-A574-416B-93A8-75A485ED775F}"/>
          </ac:spMkLst>
        </pc:spChg>
        <pc:spChg chg="add del mod">
          <ac:chgData name="maxi lang" userId="43a48889171085c6" providerId="LiveId" clId="{79739CE8-7936-48A4-A65B-FA8A61864A17}" dt="2020-03-12T16:27:18.553" v="712" actId="478"/>
          <ac:spMkLst>
            <pc:docMk/>
            <pc:sldMk cId="908719803" sldId="292"/>
            <ac:spMk id="26" creationId="{E30A27B7-E7D4-4DAC-AEE2-6E57215A8DDA}"/>
          </ac:spMkLst>
        </pc:spChg>
        <pc:picChg chg="add del mod">
          <ac:chgData name="maxi lang" userId="43a48889171085c6" providerId="LiveId" clId="{79739CE8-7936-48A4-A65B-FA8A61864A17}" dt="2020-03-12T16:27:06.334" v="710" actId="478"/>
          <ac:picMkLst>
            <pc:docMk/>
            <pc:sldMk cId="908719803" sldId="292"/>
            <ac:picMk id="15" creationId="{A5F0D92A-3352-4AA2-9B1E-6842BD41C444}"/>
          </ac:picMkLst>
        </pc:picChg>
        <pc:picChg chg="add del mod">
          <ac:chgData name="maxi lang" userId="43a48889171085c6" providerId="LiveId" clId="{79739CE8-7936-48A4-A65B-FA8A61864A17}" dt="2020-03-12T16:15:26.924" v="447" actId="478"/>
          <ac:picMkLst>
            <pc:docMk/>
            <pc:sldMk cId="908719803" sldId="292"/>
            <ac:picMk id="16" creationId="{832424B9-7217-4FDC-B0C4-A9B87155A6CB}"/>
          </ac:picMkLst>
        </pc:picChg>
        <pc:picChg chg="add mod">
          <ac:chgData name="maxi lang" userId="43a48889171085c6" providerId="LiveId" clId="{79739CE8-7936-48A4-A65B-FA8A61864A17}" dt="2020-03-12T16:15:34.340" v="450" actId="1076"/>
          <ac:picMkLst>
            <pc:docMk/>
            <pc:sldMk cId="908719803" sldId="292"/>
            <ac:picMk id="17" creationId="{C41F6D6E-ECA1-4162-AA4D-59CBF8F8C903}"/>
          </ac:picMkLst>
        </pc:picChg>
        <pc:picChg chg="add mod">
          <ac:chgData name="maxi lang" userId="43a48889171085c6" providerId="LiveId" clId="{79739CE8-7936-48A4-A65B-FA8A61864A17}" dt="2020-03-12T16:16:18.180" v="452" actId="1076"/>
          <ac:picMkLst>
            <pc:docMk/>
            <pc:sldMk cId="908719803" sldId="292"/>
            <ac:picMk id="18" creationId="{C118F0B3-4031-4C1D-B734-2042768A7921}"/>
          </ac:picMkLst>
        </pc:picChg>
        <pc:picChg chg="add del mod">
          <ac:chgData name="maxi lang" userId="43a48889171085c6" providerId="LiveId" clId="{79739CE8-7936-48A4-A65B-FA8A61864A17}" dt="2020-03-12T16:30:25.193" v="771" actId="478"/>
          <ac:picMkLst>
            <pc:docMk/>
            <pc:sldMk cId="908719803" sldId="292"/>
            <ac:picMk id="24" creationId="{90439880-9D3B-44C0-8C35-08B320B840F0}"/>
          </ac:picMkLst>
        </pc:picChg>
        <pc:picChg chg="add mod">
          <ac:chgData name="maxi lang" userId="43a48889171085c6" providerId="LiveId" clId="{79739CE8-7936-48A4-A65B-FA8A61864A17}" dt="2020-03-12T16:31:07.129" v="779" actId="1076"/>
          <ac:picMkLst>
            <pc:docMk/>
            <pc:sldMk cId="908719803" sldId="292"/>
            <ac:picMk id="27" creationId="{FBDBB324-A1CE-4E81-B44C-89518F078229}"/>
          </ac:picMkLst>
        </pc:picChg>
        <pc:cxnChg chg="add del mod">
          <ac:chgData name="maxi lang" userId="43a48889171085c6" providerId="LiveId" clId="{79739CE8-7936-48A4-A65B-FA8A61864A17}" dt="2020-03-12T16:30:42.705" v="775" actId="478"/>
          <ac:cxnSpMkLst>
            <pc:docMk/>
            <pc:sldMk cId="908719803" sldId="292"/>
            <ac:cxnSpMk id="20" creationId="{30990557-8A00-4526-95EC-188B59BDFE61}"/>
          </ac:cxnSpMkLst>
        </pc:cxnChg>
        <pc:cxnChg chg="add mod">
          <ac:chgData name="maxi lang" userId="43a48889171085c6" providerId="LiveId" clId="{79739CE8-7936-48A4-A65B-FA8A61864A17}" dt="2020-03-12T16:17:18.956" v="458" actId="13822"/>
          <ac:cxnSpMkLst>
            <pc:docMk/>
            <pc:sldMk cId="908719803" sldId="292"/>
            <ac:cxnSpMk id="22" creationId="{9F880F23-02F6-4F05-A2AA-0315E6CB5BBB}"/>
          </ac:cxnSpMkLst>
        </pc:cxnChg>
      </pc:sldChg>
      <pc:sldChg chg="addSp delSp modSp add del">
        <pc:chgData name="maxi lang" userId="43a48889171085c6" providerId="LiveId" clId="{79739CE8-7936-48A4-A65B-FA8A61864A17}" dt="2020-03-12T16:19:41.309" v="471" actId="2696"/>
        <pc:sldMkLst>
          <pc:docMk/>
          <pc:sldMk cId="2846811996" sldId="293"/>
        </pc:sldMkLst>
        <pc:spChg chg="mod">
          <ac:chgData name="maxi lang" userId="43a48889171085c6" providerId="LiveId" clId="{79739CE8-7936-48A4-A65B-FA8A61864A17}" dt="2020-03-12T16:11:25.246" v="436" actId="20577"/>
          <ac:spMkLst>
            <pc:docMk/>
            <pc:sldMk cId="2846811996" sldId="293"/>
            <ac:spMk id="2" creationId="{62ECAB71-A609-4DB8-9C26-93AF121DCF39}"/>
          </ac:spMkLst>
        </pc:spChg>
        <pc:spChg chg="add mod">
          <ac:chgData name="maxi lang" userId="43a48889171085c6" providerId="LiveId" clId="{79739CE8-7936-48A4-A65B-FA8A61864A17}" dt="2020-03-12T16:12:32.947" v="437" actId="478"/>
          <ac:spMkLst>
            <pc:docMk/>
            <pc:sldMk cId="2846811996" sldId="293"/>
            <ac:spMk id="6" creationId="{5CEF355E-12CA-46CC-9FD6-137D20A99DE1}"/>
          </ac:spMkLst>
        </pc:spChg>
        <pc:picChg chg="del">
          <ac:chgData name="maxi lang" userId="43a48889171085c6" providerId="LiveId" clId="{79739CE8-7936-48A4-A65B-FA8A61864A17}" dt="2020-03-12T16:12:32.947" v="437" actId="478"/>
          <ac:picMkLst>
            <pc:docMk/>
            <pc:sldMk cId="2846811996" sldId="293"/>
            <ac:picMk id="5" creationId="{C3C08542-7E1C-47F4-BA95-D2907119EFB5}"/>
          </ac:picMkLst>
        </pc:picChg>
        <pc:picChg chg="add mod">
          <ac:chgData name="maxi lang" userId="43a48889171085c6" providerId="LiveId" clId="{79739CE8-7936-48A4-A65B-FA8A61864A17}" dt="2020-03-12T16:12:36.972" v="439" actId="1076"/>
          <ac:picMkLst>
            <pc:docMk/>
            <pc:sldMk cId="2846811996" sldId="293"/>
            <ac:picMk id="7" creationId="{2D9B50A1-684C-4431-9F61-ADC77E9FFB7D}"/>
          </ac:picMkLst>
        </pc:picChg>
        <pc:picChg chg="del mod">
          <ac:chgData name="maxi lang" userId="43a48889171085c6" providerId="LiveId" clId="{79739CE8-7936-48A4-A65B-FA8A61864A17}" dt="2020-03-12T16:14:00.572" v="441" actId="478"/>
          <ac:picMkLst>
            <pc:docMk/>
            <pc:sldMk cId="2846811996" sldId="293"/>
            <ac:picMk id="15" creationId="{E6BEE1F2-DD04-4F88-8262-C336519847A9}"/>
          </ac:picMkLst>
        </pc:picChg>
      </pc:sldChg>
      <pc:sldChg chg="addSp delSp modSp add">
        <pc:chgData name="maxi lang" userId="43a48889171085c6" providerId="LiveId" clId="{79739CE8-7936-48A4-A65B-FA8A61864A17}" dt="2020-03-12T16:57:31.164" v="1332" actId="20577"/>
        <pc:sldMkLst>
          <pc:docMk/>
          <pc:sldMk cId="3364439319" sldId="293"/>
        </pc:sldMkLst>
        <pc:spChg chg="mod">
          <ac:chgData name="maxi lang" userId="43a48889171085c6" providerId="LiveId" clId="{79739CE8-7936-48A4-A65B-FA8A61864A17}" dt="2020-03-12T16:40:17.663" v="1095" actId="20577"/>
          <ac:spMkLst>
            <pc:docMk/>
            <pc:sldMk cId="3364439319" sldId="293"/>
            <ac:spMk id="2" creationId="{ED96232C-1E60-4336-BFE4-0D5814D2E2D1}"/>
          </ac:spMkLst>
        </pc:spChg>
        <pc:spChg chg="del">
          <ac:chgData name="maxi lang" userId="43a48889171085c6" providerId="LiveId" clId="{79739CE8-7936-48A4-A65B-FA8A61864A17}" dt="2020-03-12T16:41:46.110" v="1096"/>
          <ac:spMkLst>
            <pc:docMk/>
            <pc:sldMk cId="3364439319" sldId="293"/>
            <ac:spMk id="3" creationId="{25C44A28-9595-4619-894A-EC4F7ABDA5C1}"/>
          </ac:spMkLst>
        </pc:spChg>
        <pc:spChg chg="mod">
          <ac:chgData name="maxi lang" userId="43a48889171085c6" providerId="LiveId" clId="{79739CE8-7936-48A4-A65B-FA8A61864A17}" dt="2020-03-12T16:57:31.164" v="1332" actId="20577"/>
          <ac:spMkLst>
            <pc:docMk/>
            <pc:sldMk cId="3364439319" sldId="293"/>
            <ac:spMk id="4" creationId="{7DAA7337-6171-4CF2-969C-4E85E18C7584}"/>
          </ac:spMkLst>
        </pc:spChg>
        <pc:picChg chg="add mod">
          <ac:chgData name="maxi lang" userId="43a48889171085c6" providerId="LiveId" clId="{79739CE8-7936-48A4-A65B-FA8A61864A17}" dt="2020-03-12T16:45:50.421" v="1136" actId="1076"/>
          <ac:picMkLst>
            <pc:docMk/>
            <pc:sldMk cId="3364439319" sldId="293"/>
            <ac:picMk id="5" creationId="{E60AAFE4-E816-4F6B-8CAC-C691B524E464}"/>
          </ac:picMkLst>
        </pc:picChg>
        <pc:picChg chg="add mod">
          <ac:chgData name="maxi lang" userId="43a48889171085c6" providerId="LiveId" clId="{79739CE8-7936-48A4-A65B-FA8A61864A17}" dt="2020-03-12T16:45:43.526" v="1135" actId="1076"/>
          <ac:picMkLst>
            <pc:docMk/>
            <pc:sldMk cId="3364439319" sldId="293"/>
            <ac:picMk id="6" creationId="{0FB1F2DF-0330-469A-9583-06C2B5EC0191}"/>
          </ac:picMkLst>
        </pc:picChg>
        <pc:cxnChg chg="add mod">
          <ac:chgData name="maxi lang" userId="43a48889171085c6" providerId="LiveId" clId="{79739CE8-7936-48A4-A65B-FA8A61864A17}" dt="2020-03-12T16:45:58.821" v="1137" actId="1076"/>
          <ac:cxnSpMkLst>
            <pc:docMk/>
            <pc:sldMk cId="3364439319" sldId="293"/>
            <ac:cxnSpMk id="8" creationId="{C8E1483D-E990-43FA-B8BC-39323D289599}"/>
          </ac:cxnSpMkLst>
        </pc:cxnChg>
      </pc:sldChg>
    </pc:docChg>
  </pc:docChgLst>
  <pc:docChgLst>
    <pc:chgData name="Guest User" providerId="Windows Live" clId="Web-{D2FC95E4-F4E3-41BE-88FC-1A6AF0EFAF36}"/>
    <pc:docChg chg="addSld delSld modSld sldOrd">
      <pc:chgData name="Guest User" userId="" providerId="Windows Live" clId="Web-{D2FC95E4-F4E3-41BE-88FC-1A6AF0EFAF36}" dt="2020-03-13T09:27:21.912" v="3490" actId="1076"/>
      <pc:docMkLst>
        <pc:docMk/>
      </pc:docMkLst>
      <pc:sldChg chg="modSp">
        <pc:chgData name="Guest User" userId="" providerId="Windows Live" clId="Web-{D2FC95E4-F4E3-41BE-88FC-1A6AF0EFAF36}" dt="2020-03-12T06:33:21.088" v="8" actId="20577"/>
        <pc:sldMkLst>
          <pc:docMk/>
          <pc:sldMk cId="2610429404" sldId="256"/>
        </pc:sldMkLst>
        <pc:spChg chg="mod">
          <ac:chgData name="Guest User" userId="" providerId="Windows Live" clId="Web-{D2FC95E4-F4E3-41BE-88FC-1A6AF0EFAF36}" dt="2020-03-12T06:33:21.088" v="8" actId="20577"/>
          <ac:spMkLst>
            <pc:docMk/>
            <pc:sldMk cId="2610429404" sldId="256"/>
            <ac:spMk id="3" creationId="{6F3A01AB-C02F-4F1F-9C0B-F427D0628ACD}"/>
          </ac:spMkLst>
        </pc:spChg>
      </pc:sldChg>
      <pc:sldChg chg="del">
        <pc:chgData name="Guest User" userId="" providerId="Windows Live" clId="Web-{D2FC95E4-F4E3-41BE-88FC-1A6AF0EFAF36}" dt="2020-03-12T06:33:35.900" v="11"/>
        <pc:sldMkLst>
          <pc:docMk/>
          <pc:sldMk cId="3006801826" sldId="259"/>
        </pc:sldMkLst>
      </pc:sldChg>
      <pc:sldChg chg="addSp delSp modSp">
        <pc:chgData name="Guest User" userId="" providerId="Windows Live" clId="Web-{D2FC95E4-F4E3-41BE-88FC-1A6AF0EFAF36}" dt="2020-03-12T09:46:06.134" v="1486" actId="20577"/>
        <pc:sldMkLst>
          <pc:docMk/>
          <pc:sldMk cId="123740992" sldId="261"/>
        </pc:sldMkLst>
        <pc:spChg chg="mod">
          <ac:chgData name="Guest User" userId="" providerId="Windows Live" clId="Web-{D2FC95E4-F4E3-41BE-88FC-1A6AF0EFAF36}" dt="2020-03-12T09:22:12.627" v="526" actId="20577"/>
          <ac:spMkLst>
            <pc:docMk/>
            <pc:sldMk cId="123740992" sldId="261"/>
            <ac:spMk id="2" creationId="{319F6FFB-12EF-466D-95E0-39A74E2B6241}"/>
          </ac:spMkLst>
        </pc:spChg>
        <pc:spChg chg="mod">
          <ac:chgData name="Guest User" userId="" providerId="Windows Live" clId="Web-{D2FC95E4-F4E3-41BE-88FC-1A6AF0EFAF36}" dt="2020-03-12T09:46:06.134" v="1486" actId="20577"/>
          <ac:spMkLst>
            <pc:docMk/>
            <pc:sldMk cId="123740992" sldId="261"/>
            <ac:spMk id="3" creationId="{9B1C3366-F3F7-4DE6-8191-BE0F44E25750}"/>
          </ac:spMkLst>
        </pc:spChg>
        <pc:spChg chg="add del">
          <ac:chgData name="Guest User" userId="" providerId="Windows Live" clId="Web-{D2FC95E4-F4E3-41BE-88FC-1A6AF0EFAF36}" dt="2020-03-12T09:45:35.634" v="1420"/>
          <ac:spMkLst>
            <pc:docMk/>
            <pc:sldMk cId="123740992" sldId="261"/>
            <ac:spMk id="5" creationId="{41BEC9B9-4319-4A64-BFD8-0BF855F2A2F5}"/>
          </ac:spMkLst>
        </pc:spChg>
        <pc:spChg chg="add del">
          <ac:chgData name="Guest User" userId="" providerId="Windows Live" clId="Web-{D2FC95E4-F4E3-41BE-88FC-1A6AF0EFAF36}" dt="2020-03-12T09:45:47.322" v="1435"/>
          <ac:spMkLst>
            <pc:docMk/>
            <pc:sldMk cId="123740992" sldId="261"/>
            <ac:spMk id="7" creationId="{EBF8ACB4-9AB9-4B38-B053-033F0050CCBE}"/>
          </ac:spMkLst>
        </pc:spChg>
      </pc:sldChg>
      <pc:sldChg chg="modSp">
        <pc:chgData name="Guest User" userId="" providerId="Windows Live" clId="Web-{D2FC95E4-F4E3-41BE-88FC-1A6AF0EFAF36}" dt="2020-03-12T09:23:00.534" v="533" actId="20577"/>
        <pc:sldMkLst>
          <pc:docMk/>
          <pc:sldMk cId="411143663" sldId="264"/>
        </pc:sldMkLst>
        <pc:spChg chg="mod">
          <ac:chgData name="Guest User" userId="" providerId="Windows Live" clId="Web-{D2FC95E4-F4E3-41BE-88FC-1A6AF0EFAF36}" dt="2020-03-12T09:23:00.534" v="533" actId="20577"/>
          <ac:spMkLst>
            <pc:docMk/>
            <pc:sldMk cId="411143663" sldId="264"/>
            <ac:spMk id="3" creationId="{23CF137F-9E2A-45FC-BD73-3694A690BF70}"/>
          </ac:spMkLst>
        </pc:spChg>
      </pc:sldChg>
      <pc:sldChg chg="modSp">
        <pc:chgData name="Guest User" userId="" providerId="Windows Live" clId="Web-{D2FC95E4-F4E3-41BE-88FC-1A6AF0EFAF36}" dt="2020-03-12T11:02:29.540" v="1564" actId="20577"/>
        <pc:sldMkLst>
          <pc:docMk/>
          <pc:sldMk cId="3080883804" sldId="271"/>
        </pc:sldMkLst>
        <pc:spChg chg="mod">
          <ac:chgData name="Guest User" userId="" providerId="Windows Live" clId="Web-{D2FC95E4-F4E3-41BE-88FC-1A6AF0EFAF36}" dt="2020-03-12T11:02:29.540" v="1564" actId="20577"/>
          <ac:spMkLst>
            <pc:docMk/>
            <pc:sldMk cId="3080883804" sldId="271"/>
            <ac:spMk id="3" creationId="{B1058498-62EF-48E2-80D7-5EF8F2304680}"/>
          </ac:spMkLst>
        </pc:spChg>
      </pc:sldChg>
      <pc:sldChg chg="addSp delSp modSp">
        <pc:chgData name="Guest User" userId="" providerId="Windows Live" clId="Web-{D2FC95E4-F4E3-41BE-88FC-1A6AF0EFAF36}" dt="2020-03-12T13:52:36.806" v="1969" actId="14100"/>
        <pc:sldMkLst>
          <pc:docMk/>
          <pc:sldMk cId="3171770531" sldId="278"/>
        </pc:sldMkLst>
        <pc:spChg chg="add del">
          <ac:chgData name="Guest User" userId="" providerId="Windows Live" clId="Web-{D2FC95E4-F4E3-41BE-88FC-1A6AF0EFAF36}" dt="2020-03-12T13:44:47.111" v="1567"/>
          <ac:spMkLst>
            <pc:docMk/>
            <pc:sldMk cId="3171770531" sldId="278"/>
            <ac:spMk id="2" creationId="{91B5FBF8-F716-48AB-9303-C0C994C372B1}"/>
          </ac:spMkLst>
        </pc:spChg>
        <pc:spChg chg="add mod">
          <ac:chgData name="Guest User" userId="" providerId="Windows Live" clId="Web-{D2FC95E4-F4E3-41BE-88FC-1A6AF0EFAF36}" dt="2020-03-12T13:48:20.394" v="1963" actId="20577"/>
          <ac:spMkLst>
            <pc:docMk/>
            <pc:sldMk cId="3171770531" sldId="278"/>
            <ac:spMk id="3" creationId="{06897045-BA78-483C-B069-D506AB4731BB}"/>
          </ac:spMkLst>
        </pc:spChg>
        <pc:spChg chg="del mod">
          <ac:chgData name="Guest User" userId="" providerId="Windows Live" clId="Web-{D2FC95E4-F4E3-41BE-88FC-1A6AF0EFAF36}" dt="2020-03-12T13:46:57.846" v="1841"/>
          <ac:spMkLst>
            <pc:docMk/>
            <pc:sldMk cId="3171770531" sldId="278"/>
            <ac:spMk id="5" creationId="{B67D16FD-A251-4F92-81DD-103B56B9C7C2}"/>
          </ac:spMkLst>
        </pc:spChg>
        <pc:spChg chg="del">
          <ac:chgData name="Guest User" userId="" providerId="Windows Live" clId="Web-{D2FC95E4-F4E3-41BE-88FC-1A6AF0EFAF36}" dt="2020-03-12T13:44:51.283" v="1568"/>
          <ac:spMkLst>
            <pc:docMk/>
            <pc:sldMk cId="3171770531" sldId="278"/>
            <ac:spMk id="6" creationId="{5CADCDC9-9C64-4B0B-A3C4-59EBF49579B2}"/>
          </ac:spMkLst>
        </pc:spChg>
        <pc:picChg chg="add mod">
          <ac:chgData name="Guest User" userId="" providerId="Windows Live" clId="Web-{D2FC95E4-F4E3-41BE-88FC-1A6AF0EFAF36}" dt="2020-03-12T13:52:36.806" v="1969" actId="14100"/>
          <ac:picMkLst>
            <pc:docMk/>
            <pc:sldMk cId="3171770531" sldId="278"/>
            <ac:picMk id="9" creationId="{4FD4981F-B72D-4D1D-A7C8-33895901A7B1}"/>
          </ac:picMkLst>
        </pc:picChg>
      </pc:sldChg>
      <pc:sldChg chg="addSp delSp modSp add replId">
        <pc:chgData name="Guest User" userId="" providerId="Windows Live" clId="Web-{D2FC95E4-F4E3-41BE-88FC-1A6AF0EFAF36}" dt="2020-03-13T09:27:21.912" v="3490" actId="1076"/>
        <pc:sldMkLst>
          <pc:docMk/>
          <pc:sldMk cId="1284877148" sldId="279"/>
        </pc:sldMkLst>
        <pc:spChg chg="mod">
          <ac:chgData name="Guest User" userId="" providerId="Windows Live" clId="Web-{D2FC95E4-F4E3-41BE-88FC-1A6AF0EFAF36}" dt="2020-03-12T06:33:49.494" v="22" actId="20577"/>
          <ac:spMkLst>
            <pc:docMk/>
            <pc:sldMk cId="1284877148" sldId="279"/>
            <ac:spMk id="2" creationId="{6AFD7656-AB8F-434D-B911-48FA33CBBFB4}"/>
          </ac:spMkLst>
        </pc:spChg>
        <pc:spChg chg="mod">
          <ac:chgData name="Guest User" userId="" providerId="Windows Live" clId="Web-{D2FC95E4-F4E3-41BE-88FC-1A6AF0EFAF36}" dt="2020-03-12T07:24:00.022" v="125" actId="20577"/>
          <ac:spMkLst>
            <pc:docMk/>
            <pc:sldMk cId="1284877148" sldId="279"/>
            <ac:spMk id="3" creationId="{3018EAB0-737C-4992-B74F-C41E56C0AA13}"/>
          </ac:spMkLst>
        </pc:spChg>
        <pc:picChg chg="add del mod">
          <ac:chgData name="Guest User" userId="" providerId="Windows Live" clId="Web-{D2FC95E4-F4E3-41BE-88FC-1A6AF0EFAF36}" dt="2020-03-13T09:25:29.662" v="3486"/>
          <ac:picMkLst>
            <pc:docMk/>
            <pc:sldMk cId="1284877148" sldId="279"/>
            <ac:picMk id="4" creationId="{793D8158-85B5-46D9-9E31-09E01B859957}"/>
          </ac:picMkLst>
        </pc:picChg>
        <pc:picChg chg="del">
          <ac:chgData name="Guest User" userId="" providerId="Windows Live" clId="Web-{D2FC95E4-F4E3-41BE-88FC-1A6AF0EFAF36}" dt="2020-03-12T06:33:50.385" v="24"/>
          <ac:picMkLst>
            <pc:docMk/>
            <pc:sldMk cId="1284877148" sldId="279"/>
            <ac:picMk id="5" creationId="{5E98F508-A820-4264-9FE7-DB0E700C7E72}"/>
          </ac:picMkLst>
        </pc:picChg>
        <pc:picChg chg="add mod">
          <ac:chgData name="Guest User" userId="" providerId="Windows Live" clId="Web-{D2FC95E4-F4E3-41BE-88FC-1A6AF0EFAF36}" dt="2020-03-13T09:27:21.912" v="3490" actId="1076"/>
          <ac:picMkLst>
            <pc:docMk/>
            <pc:sldMk cId="1284877148" sldId="279"/>
            <ac:picMk id="6" creationId="{428BB08E-2AC4-49B4-8BF5-BE4D047C7B7E}"/>
          </ac:picMkLst>
        </pc:picChg>
      </pc:sldChg>
      <pc:sldChg chg="addSp delSp modSp add replId">
        <pc:chgData name="Guest User" userId="" providerId="Windows Live" clId="Web-{D2FC95E4-F4E3-41BE-88FC-1A6AF0EFAF36}" dt="2020-03-12T09:21:02.392" v="509" actId="20577"/>
        <pc:sldMkLst>
          <pc:docMk/>
          <pc:sldMk cId="99227532" sldId="280"/>
        </pc:sldMkLst>
        <pc:spChg chg="add mod">
          <ac:chgData name="Guest User" userId="" providerId="Windows Live" clId="Web-{D2FC95E4-F4E3-41BE-88FC-1A6AF0EFAF36}" dt="2020-03-12T09:21:02.392" v="509" actId="20577"/>
          <ac:spMkLst>
            <pc:docMk/>
            <pc:sldMk cId="99227532" sldId="280"/>
            <ac:spMk id="2" creationId="{0E28758A-1CA2-4347-AB56-7F8AD5F90156}"/>
          </ac:spMkLst>
        </pc:spChg>
        <pc:spChg chg="add del mod">
          <ac:chgData name="Guest User" userId="" providerId="Windows Live" clId="Web-{D2FC95E4-F4E3-41BE-88FC-1A6AF0EFAF36}" dt="2020-03-12T08:14:09.059" v="374"/>
          <ac:spMkLst>
            <pc:docMk/>
            <pc:sldMk cId="99227532" sldId="280"/>
            <ac:spMk id="3" creationId="{CE684EDA-9376-451C-B058-BA1AE0DB6D8B}"/>
          </ac:spMkLst>
        </pc:spChg>
        <pc:spChg chg="mod">
          <ac:chgData name="Guest User" userId="" providerId="Windows Live" clId="Web-{D2FC95E4-F4E3-41BE-88FC-1A6AF0EFAF36}" dt="2020-03-12T08:01:10.001" v="325" actId="14100"/>
          <ac:spMkLst>
            <pc:docMk/>
            <pc:sldMk cId="99227532" sldId="280"/>
            <ac:spMk id="4" creationId="{37091A52-DA54-4E1C-9529-978F78455A38}"/>
          </ac:spMkLst>
        </pc:spChg>
        <pc:spChg chg="del">
          <ac:chgData name="Guest User" userId="" providerId="Windows Live" clId="Web-{D2FC95E4-F4E3-41BE-88FC-1A6AF0EFAF36}" dt="2020-03-12T07:45:57.551" v="165"/>
          <ac:spMkLst>
            <pc:docMk/>
            <pc:sldMk cId="99227532" sldId="280"/>
            <ac:spMk id="5" creationId="{B67D16FD-A251-4F92-81DD-103B56B9C7C2}"/>
          </ac:spMkLst>
        </pc:spChg>
        <pc:spChg chg="del">
          <ac:chgData name="Guest User" userId="" providerId="Windows Live" clId="Web-{D2FC95E4-F4E3-41BE-88FC-1A6AF0EFAF36}" dt="2020-03-12T07:45:46.067" v="137"/>
          <ac:spMkLst>
            <pc:docMk/>
            <pc:sldMk cId="99227532" sldId="280"/>
            <ac:spMk id="6" creationId="{5CADCDC9-9C64-4B0B-A3C4-59EBF49579B2}"/>
          </ac:spMkLst>
        </pc:spChg>
        <pc:spChg chg="add del mod">
          <ac:chgData name="Guest User" userId="" providerId="Windows Live" clId="Web-{D2FC95E4-F4E3-41BE-88FC-1A6AF0EFAF36}" dt="2020-03-12T09:15:57.984" v="463"/>
          <ac:spMkLst>
            <pc:docMk/>
            <pc:sldMk cId="99227532" sldId="280"/>
            <ac:spMk id="16" creationId="{B98F2FC9-3DBD-4283-AD22-A86B07F12902}"/>
          </ac:spMkLst>
        </pc:spChg>
        <pc:spChg chg="add mod">
          <ac:chgData name="Guest User" userId="" providerId="Windows Live" clId="Web-{D2FC95E4-F4E3-41BE-88FC-1A6AF0EFAF36}" dt="2020-03-12T09:17:01.250" v="491" actId="1076"/>
          <ac:spMkLst>
            <pc:docMk/>
            <pc:sldMk cId="99227532" sldId="280"/>
            <ac:spMk id="17" creationId="{CFE9B45F-099F-4572-B8A5-449FE0467332}"/>
          </ac:spMkLst>
        </pc:spChg>
        <pc:spChg chg="add mod">
          <ac:chgData name="Guest User" userId="" providerId="Windows Live" clId="Web-{D2FC95E4-F4E3-41BE-88FC-1A6AF0EFAF36}" dt="2020-03-12T09:17:14.484" v="493" actId="1076"/>
          <ac:spMkLst>
            <pc:docMk/>
            <pc:sldMk cId="99227532" sldId="280"/>
            <ac:spMk id="18" creationId="{152E9FFE-BF64-4A0E-80BB-76E8EE006B48}"/>
          </ac:spMkLst>
        </pc:spChg>
        <pc:picChg chg="add mod">
          <ac:chgData name="Guest User" userId="" providerId="Windows Live" clId="Web-{D2FC95E4-F4E3-41BE-88FC-1A6AF0EFAF36}" dt="2020-03-12T09:13:38.093" v="423" actId="1076"/>
          <ac:picMkLst>
            <pc:docMk/>
            <pc:sldMk cId="99227532" sldId="280"/>
            <ac:picMk id="3" creationId="{B504560C-FF59-4AEA-8530-B0FA5D6A2285}"/>
          </ac:picMkLst>
        </pc:picChg>
        <pc:picChg chg="add mod">
          <ac:chgData name="Guest User" userId="" providerId="Windows Live" clId="Web-{D2FC95E4-F4E3-41BE-88FC-1A6AF0EFAF36}" dt="2020-03-12T09:13:26.624" v="421" actId="1076"/>
          <ac:picMkLst>
            <pc:docMk/>
            <pc:sldMk cId="99227532" sldId="280"/>
            <ac:picMk id="9" creationId="{6106D673-31E6-4B04-B7C5-773DECC0D0B9}"/>
          </ac:picMkLst>
        </pc:picChg>
        <pc:inkChg chg="add del">
          <ac:chgData name="Guest User" userId="" providerId="Windows Live" clId="Web-{D2FC95E4-F4E3-41BE-88FC-1A6AF0EFAF36}" dt="2020-03-12T09:13:48.796" v="425"/>
          <ac:inkMkLst>
            <pc:docMk/>
            <pc:sldMk cId="99227532" sldId="280"/>
            <ac:inkMk id="6" creationId="{1D8FA04B-A7C3-4F47-9813-5C249BD8CF1F}"/>
          </ac:inkMkLst>
        </pc:inkChg>
        <pc:inkChg chg="add del">
          <ac:chgData name="Guest User" userId="" providerId="Windows Live" clId="Web-{D2FC95E4-F4E3-41BE-88FC-1A6AF0EFAF36}" dt="2020-03-12T09:14:03.093" v="428"/>
          <ac:inkMkLst>
            <pc:docMk/>
            <pc:sldMk cId="99227532" sldId="280"/>
            <ac:inkMk id="8" creationId="{6214C34D-F867-490D-A6B3-DA6E4313C2F0}"/>
          </ac:inkMkLst>
        </pc:inkChg>
        <pc:inkChg chg="add del">
          <ac:chgData name="Guest User" userId="" providerId="Windows Live" clId="Web-{D2FC95E4-F4E3-41BE-88FC-1A6AF0EFAF36}" dt="2020-03-12T09:14:19.890" v="432"/>
          <ac:inkMkLst>
            <pc:docMk/>
            <pc:sldMk cId="99227532" sldId="280"/>
            <ac:inkMk id="11" creationId="{7A80D958-53B7-43DB-B2ED-FC4C3D959A49}"/>
          </ac:inkMkLst>
        </pc:inkChg>
        <pc:inkChg chg="add del">
          <ac:chgData name="Guest User" userId="" providerId="Windows Live" clId="Web-{D2FC95E4-F4E3-41BE-88FC-1A6AF0EFAF36}" dt="2020-03-12T09:14:24.952" v="434"/>
          <ac:inkMkLst>
            <pc:docMk/>
            <pc:sldMk cId="99227532" sldId="280"/>
            <ac:inkMk id="12" creationId="{25ABE338-C216-44E5-AB86-72B8E1438DB4}"/>
          </ac:inkMkLst>
        </pc:inkChg>
        <pc:inkChg chg="add del">
          <ac:chgData name="Guest User" userId="" providerId="Windows Live" clId="Web-{D2FC95E4-F4E3-41BE-88FC-1A6AF0EFAF36}" dt="2020-03-12T09:14:30.515" v="436"/>
          <ac:inkMkLst>
            <pc:docMk/>
            <pc:sldMk cId="99227532" sldId="280"/>
            <ac:inkMk id="13" creationId="{C55FC4BA-FA9D-48B2-AD33-247FC738E2D0}"/>
          </ac:inkMkLst>
        </pc:inkChg>
        <pc:inkChg chg="add del">
          <ac:chgData name="Guest User" userId="" providerId="Windows Live" clId="Web-{D2FC95E4-F4E3-41BE-88FC-1A6AF0EFAF36}" dt="2020-03-12T09:14:35.984" v="438"/>
          <ac:inkMkLst>
            <pc:docMk/>
            <pc:sldMk cId="99227532" sldId="280"/>
            <ac:inkMk id="14" creationId="{C1B93778-B7A8-4AF6-9C01-CBEAA839F0BB}"/>
          </ac:inkMkLst>
        </pc:inkChg>
        <pc:cxnChg chg="add del">
          <ac:chgData name="Guest User" userId="" providerId="Windows Live" clId="Web-{D2FC95E4-F4E3-41BE-88FC-1A6AF0EFAF36}" dt="2020-03-12T09:14:06.327" v="429"/>
          <ac:cxnSpMkLst>
            <pc:docMk/>
            <pc:sldMk cId="99227532" sldId="280"/>
            <ac:cxnSpMk id="7" creationId="{CC95ECDB-3AF2-4B1B-ABD6-794DDCA4E61E}"/>
          </ac:cxnSpMkLst>
        </pc:cxnChg>
        <pc:cxnChg chg="add mod">
          <ac:chgData name="Guest User" userId="" providerId="Windows Live" clId="Web-{D2FC95E4-F4E3-41BE-88FC-1A6AF0EFAF36}" dt="2020-03-12T09:16:14.859" v="465"/>
          <ac:cxnSpMkLst>
            <pc:docMk/>
            <pc:sldMk cId="99227532" sldId="280"/>
            <ac:cxnSpMk id="10" creationId="{0C05B923-3226-4015-8806-F4BD29E05CD2}"/>
          </ac:cxnSpMkLst>
        </pc:cxnChg>
        <pc:cxnChg chg="add mod">
          <ac:chgData name="Guest User" userId="" providerId="Windows Live" clId="Web-{D2FC95E4-F4E3-41BE-88FC-1A6AF0EFAF36}" dt="2020-03-12T09:16:19.765" v="466"/>
          <ac:cxnSpMkLst>
            <pc:docMk/>
            <pc:sldMk cId="99227532" sldId="280"/>
            <ac:cxnSpMk id="15" creationId="{FA439E26-24C6-4C1F-BFF6-79E688906178}"/>
          </ac:cxnSpMkLst>
        </pc:cxnChg>
      </pc:sldChg>
      <pc:sldChg chg="addSp delSp modSp add ord replId">
        <pc:chgData name="Guest User" userId="" providerId="Windows Live" clId="Web-{D2FC95E4-F4E3-41BE-88FC-1A6AF0EFAF36}" dt="2020-03-12T10:27:38.797" v="1551" actId="20577"/>
        <pc:sldMkLst>
          <pc:docMk/>
          <pc:sldMk cId="2053037769" sldId="281"/>
        </pc:sldMkLst>
        <pc:spChg chg="add mod">
          <ac:chgData name="Guest User" userId="" providerId="Windows Live" clId="Web-{D2FC95E4-F4E3-41BE-88FC-1A6AF0EFAF36}" dt="2020-03-12T10:27:38.797" v="1551" actId="20577"/>
          <ac:spMkLst>
            <pc:docMk/>
            <pc:sldMk cId="2053037769" sldId="281"/>
            <ac:spMk id="2" creationId="{CC8E4637-C910-4A34-A2F0-615035DCA17A}"/>
          </ac:spMkLst>
        </pc:spChg>
        <pc:spChg chg="mod">
          <ac:chgData name="Guest User" userId="" providerId="Windows Live" clId="Web-{D2FC95E4-F4E3-41BE-88FC-1A6AF0EFAF36}" dt="2020-03-12T09:24:30.925" v="573" actId="14100"/>
          <ac:spMkLst>
            <pc:docMk/>
            <pc:sldMk cId="2053037769" sldId="281"/>
            <ac:spMk id="4" creationId="{37091A52-DA54-4E1C-9529-978F78455A38}"/>
          </ac:spMkLst>
        </pc:spChg>
        <pc:spChg chg="del">
          <ac:chgData name="Guest User" userId="" providerId="Windows Live" clId="Web-{D2FC95E4-F4E3-41BE-88FC-1A6AF0EFAF36}" dt="2020-03-12T09:24:05.487" v="572"/>
          <ac:spMkLst>
            <pc:docMk/>
            <pc:sldMk cId="2053037769" sldId="281"/>
            <ac:spMk id="5" creationId="{B67D16FD-A251-4F92-81DD-103B56B9C7C2}"/>
          </ac:spMkLst>
        </pc:spChg>
        <pc:spChg chg="del">
          <ac:chgData name="Guest User" userId="" providerId="Windows Live" clId="Web-{D2FC95E4-F4E3-41BE-88FC-1A6AF0EFAF36}" dt="2020-03-12T09:40:18.953" v="965"/>
          <ac:spMkLst>
            <pc:docMk/>
            <pc:sldMk cId="2053037769" sldId="281"/>
            <ac:spMk id="6" creationId="{5CADCDC9-9C64-4B0B-A3C4-59EBF49579B2}"/>
          </ac:spMkLst>
        </pc:spChg>
        <pc:picChg chg="add mod">
          <ac:chgData name="Guest User" userId="" providerId="Windows Live" clId="Web-{D2FC95E4-F4E3-41BE-88FC-1A6AF0EFAF36}" dt="2020-03-12T10:27:20.094" v="1550" actId="14100"/>
          <ac:picMkLst>
            <pc:docMk/>
            <pc:sldMk cId="2053037769" sldId="281"/>
            <ac:picMk id="3" creationId="{0F8942BA-C927-476D-AF16-90DD14D050AB}"/>
          </ac:picMkLst>
        </pc:picChg>
      </pc:sldChg>
      <pc:sldChg chg="delSp modSp add del replId">
        <pc:chgData name="Guest User" userId="" providerId="Windows Live" clId="Web-{D2FC95E4-F4E3-41BE-88FC-1A6AF0EFAF36}" dt="2020-03-12T09:20:53.845" v="508"/>
        <pc:sldMkLst>
          <pc:docMk/>
          <pc:sldMk cId="3999615081" sldId="281"/>
        </pc:sldMkLst>
        <pc:spChg chg="mod">
          <ac:chgData name="Guest User" userId="" providerId="Windows Live" clId="Web-{D2FC95E4-F4E3-41BE-88FC-1A6AF0EFAF36}" dt="2020-03-12T09:20:37.595" v="504" actId="20577"/>
          <ac:spMkLst>
            <pc:docMk/>
            <pc:sldMk cId="3999615081" sldId="281"/>
            <ac:spMk id="2" creationId="{0E28758A-1CA2-4347-AB56-7F8AD5F90156}"/>
          </ac:spMkLst>
        </pc:spChg>
        <pc:spChg chg="mod">
          <ac:chgData name="Guest User" userId="" providerId="Windows Live" clId="Web-{D2FC95E4-F4E3-41BE-88FC-1A6AF0EFAF36}" dt="2020-03-12T09:20:28.345" v="495" actId="20577"/>
          <ac:spMkLst>
            <pc:docMk/>
            <pc:sldMk cId="3999615081" sldId="281"/>
            <ac:spMk id="4" creationId="{37091A52-DA54-4E1C-9529-978F78455A38}"/>
          </ac:spMkLst>
        </pc:spChg>
        <pc:spChg chg="del">
          <ac:chgData name="Guest User" userId="" providerId="Windows Live" clId="Web-{D2FC95E4-F4E3-41BE-88FC-1A6AF0EFAF36}" dt="2020-03-12T09:20:33.345" v="499"/>
          <ac:spMkLst>
            <pc:docMk/>
            <pc:sldMk cId="3999615081" sldId="281"/>
            <ac:spMk id="17" creationId="{CFE9B45F-099F-4572-B8A5-449FE0467332}"/>
          </ac:spMkLst>
        </pc:spChg>
        <pc:spChg chg="del">
          <ac:chgData name="Guest User" userId="" providerId="Windows Live" clId="Web-{D2FC95E4-F4E3-41BE-88FC-1A6AF0EFAF36}" dt="2020-03-12T09:20:33.345" v="498"/>
          <ac:spMkLst>
            <pc:docMk/>
            <pc:sldMk cId="3999615081" sldId="281"/>
            <ac:spMk id="18" creationId="{152E9FFE-BF64-4A0E-80BB-76E8EE006B48}"/>
          </ac:spMkLst>
        </pc:spChg>
        <pc:picChg chg="del">
          <ac:chgData name="Guest User" userId="" providerId="Windows Live" clId="Web-{D2FC95E4-F4E3-41BE-88FC-1A6AF0EFAF36}" dt="2020-03-12T09:20:31.251" v="497"/>
          <ac:picMkLst>
            <pc:docMk/>
            <pc:sldMk cId="3999615081" sldId="281"/>
            <ac:picMk id="3" creationId="{B504560C-FF59-4AEA-8530-B0FA5D6A2285}"/>
          </ac:picMkLst>
        </pc:picChg>
        <pc:picChg chg="del">
          <ac:chgData name="Guest User" userId="" providerId="Windows Live" clId="Web-{D2FC95E4-F4E3-41BE-88FC-1A6AF0EFAF36}" dt="2020-03-12T09:20:29.673" v="496"/>
          <ac:picMkLst>
            <pc:docMk/>
            <pc:sldMk cId="3999615081" sldId="281"/>
            <ac:picMk id="9" creationId="{6106D673-31E6-4B04-B7C5-773DECC0D0B9}"/>
          </ac:picMkLst>
        </pc:picChg>
        <pc:cxnChg chg="del">
          <ac:chgData name="Guest User" userId="" providerId="Windows Live" clId="Web-{D2FC95E4-F4E3-41BE-88FC-1A6AF0EFAF36}" dt="2020-03-12T09:20:33.345" v="501"/>
          <ac:cxnSpMkLst>
            <pc:docMk/>
            <pc:sldMk cId="3999615081" sldId="281"/>
            <ac:cxnSpMk id="10" creationId="{0C05B923-3226-4015-8806-F4BD29E05CD2}"/>
          </ac:cxnSpMkLst>
        </pc:cxnChg>
        <pc:cxnChg chg="del">
          <ac:chgData name="Guest User" userId="" providerId="Windows Live" clId="Web-{D2FC95E4-F4E3-41BE-88FC-1A6AF0EFAF36}" dt="2020-03-12T09:20:33.345" v="500"/>
          <ac:cxnSpMkLst>
            <pc:docMk/>
            <pc:sldMk cId="3999615081" sldId="281"/>
            <ac:cxnSpMk id="15" creationId="{FA439E26-24C6-4C1F-BFF6-79E688906178}"/>
          </ac:cxnSpMkLst>
        </pc:cxnChg>
      </pc:sldChg>
      <pc:sldChg chg="addSp delSp modSp add replId">
        <pc:chgData name="Guest User" userId="" providerId="Windows Live" clId="Web-{D2FC95E4-F4E3-41BE-88FC-1A6AF0EFAF36}" dt="2020-03-12T09:34:05.071" v="864" actId="1076"/>
        <pc:sldMkLst>
          <pc:docMk/>
          <pc:sldMk cId="269635891" sldId="282"/>
        </pc:sldMkLst>
        <pc:spChg chg="mod">
          <ac:chgData name="Guest User" userId="" providerId="Windows Live" clId="Web-{D2FC95E4-F4E3-41BE-88FC-1A6AF0EFAF36}" dt="2020-03-12T09:27:50.209" v="795" actId="20577"/>
          <ac:spMkLst>
            <pc:docMk/>
            <pc:sldMk cId="269635891" sldId="282"/>
            <ac:spMk id="2" creationId="{0E28758A-1CA2-4347-AB56-7F8AD5F90156}"/>
          </ac:spMkLst>
        </pc:spChg>
        <pc:spChg chg="mod">
          <ac:chgData name="Guest User" userId="" providerId="Windows Live" clId="Web-{D2FC95E4-F4E3-41BE-88FC-1A6AF0EFAF36}" dt="2020-03-12T09:25:13.831" v="582" actId="14100"/>
          <ac:spMkLst>
            <pc:docMk/>
            <pc:sldMk cId="269635891" sldId="282"/>
            <ac:spMk id="4" creationId="{37091A52-DA54-4E1C-9529-978F78455A38}"/>
          </ac:spMkLst>
        </pc:spChg>
        <pc:spChg chg="add mod">
          <ac:chgData name="Guest User" userId="" providerId="Windows Live" clId="Web-{D2FC95E4-F4E3-41BE-88FC-1A6AF0EFAF36}" dt="2020-03-12T09:33:31.555" v="848" actId="1076"/>
          <ac:spMkLst>
            <pc:docMk/>
            <pc:sldMk cId="269635891" sldId="282"/>
            <ac:spMk id="6" creationId="{A2E9296F-7EF4-439E-9073-114506F428A1}"/>
          </ac:spMkLst>
        </pc:spChg>
        <pc:spChg chg="add mod">
          <ac:chgData name="Guest User" userId="" providerId="Windows Live" clId="Web-{D2FC95E4-F4E3-41BE-88FC-1A6AF0EFAF36}" dt="2020-03-12T09:34:05.071" v="864" actId="1076"/>
          <ac:spMkLst>
            <pc:docMk/>
            <pc:sldMk cId="269635891" sldId="282"/>
            <ac:spMk id="14" creationId="{D7DC1913-C509-4C91-966B-DAB31EA2EA53}"/>
          </ac:spMkLst>
        </pc:spChg>
        <pc:spChg chg="del mod">
          <ac:chgData name="Guest User" userId="" providerId="Windows Live" clId="Web-{D2FC95E4-F4E3-41BE-88FC-1A6AF0EFAF36}" dt="2020-03-12T09:28:03.162" v="802"/>
          <ac:spMkLst>
            <pc:docMk/>
            <pc:sldMk cId="269635891" sldId="282"/>
            <ac:spMk id="17" creationId="{CFE9B45F-099F-4572-B8A5-449FE0467332}"/>
          </ac:spMkLst>
        </pc:spChg>
        <pc:spChg chg="del">
          <ac:chgData name="Guest User" userId="" providerId="Windows Live" clId="Web-{D2FC95E4-F4E3-41BE-88FC-1A6AF0EFAF36}" dt="2020-03-12T09:28:05.490" v="803"/>
          <ac:spMkLst>
            <pc:docMk/>
            <pc:sldMk cId="269635891" sldId="282"/>
            <ac:spMk id="18" creationId="{152E9FFE-BF64-4A0E-80BB-76E8EE006B48}"/>
          </ac:spMkLst>
        </pc:spChg>
        <pc:picChg chg="mod">
          <ac:chgData name="Guest User" userId="" providerId="Windows Live" clId="Web-{D2FC95E4-F4E3-41BE-88FC-1A6AF0EFAF36}" dt="2020-03-12T09:28:20.099" v="806" actId="1076"/>
          <ac:picMkLst>
            <pc:docMk/>
            <pc:sldMk cId="269635891" sldId="282"/>
            <ac:picMk id="3" creationId="{B504560C-FF59-4AEA-8530-B0FA5D6A2285}"/>
          </ac:picMkLst>
        </pc:picChg>
        <pc:picChg chg="mod">
          <ac:chgData name="Guest User" userId="" providerId="Windows Live" clId="Web-{D2FC95E4-F4E3-41BE-88FC-1A6AF0EFAF36}" dt="2020-03-12T09:27:57.756" v="797" actId="1076"/>
          <ac:picMkLst>
            <pc:docMk/>
            <pc:sldMk cId="269635891" sldId="282"/>
            <ac:picMk id="9" creationId="{6106D673-31E6-4B04-B7C5-773DECC0D0B9}"/>
          </ac:picMkLst>
        </pc:picChg>
        <pc:cxnChg chg="add mod">
          <ac:chgData name="Guest User" userId="" providerId="Windows Live" clId="Web-{D2FC95E4-F4E3-41BE-88FC-1A6AF0EFAF36}" dt="2020-03-12T09:31:42.007" v="808" actId="1076"/>
          <ac:cxnSpMkLst>
            <pc:docMk/>
            <pc:sldMk cId="269635891" sldId="282"/>
            <ac:cxnSpMk id="5" creationId="{05825085-9756-4940-A783-14B5F7078626}"/>
          </ac:cxnSpMkLst>
        </pc:cxnChg>
        <pc:cxnChg chg="del">
          <ac:chgData name="Guest User" userId="" providerId="Windows Live" clId="Web-{D2FC95E4-F4E3-41BE-88FC-1A6AF0EFAF36}" dt="2020-03-12T09:28:00.881" v="801"/>
          <ac:cxnSpMkLst>
            <pc:docMk/>
            <pc:sldMk cId="269635891" sldId="282"/>
            <ac:cxnSpMk id="10" creationId="{0C05B923-3226-4015-8806-F4BD29E05CD2}"/>
          </ac:cxnSpMkLst>
        </pc:cxnChg>
        <pc:cxnChg chg="del">
          <ac:chgData name="Guest User" userId="" providerId="Windows Live" clId="Web-{D2FC95E4-F4E3-41BE-88FC-1A6AF0EFAF36}" dt="2020-03-12T09:28:06.771" v="804"/>
          <ac:cxnSpMkLst>
            <pc:docMk/>
            <pc:sldMk cId="269635891" sldId="282"/>
            <ac:cxnSpMk id="15" creationId="{FA439E26-24C6-4C1F-BFF6-79E688906178}"/>
          </ac:cxnSpMkLst>
        </pc:cxnChg>
      </pc:sldChg>
      <pc:sldChg chg="delSp modSp add replId">
        <pc:chgData name="Guest User" userId="" providerId="Windows Live" clId="Web-{D2FC95E4-F4E3-41BE-88FC-1A6AF0EFAF36}" dt="2020-03-12T09:39:46.731" v="962" actId="20577"/>
        <pc:sldMkLst>
          <pc:docMk/>
          <pc:sldMk cId="2774642025" sldId="283"/>
        </pc:sldMkLst>
        <pc:spChg chg="mod">
          <ac:chgData name="Guest User" userId="" providerId="Windows Live" clId="Web-{D2FC95E4-F4E3-41BE-88FC-1A6AF0EFAF36}" dt="2020-03-12T09:39:46.731" v="962" actId="20577"/>
          <ac:spMkLst>
            <pc:docMk/>
            <pc:sldMk cId="2774642025" sldId="283"/>
            <ac:spMk id="2" creationId="{0E28758A-1CA2-4347-AB56-7F8AD5F90156}"/>
          </ac:spMkLst>
        </pc:spChg>
        <pc:spChg chg="mod">
          <ac:chgData name="Guest User" userId="" providerId="Windows Live" clId="Web-{D2FC95E4-F4E3-41BE-88FC-1A6AF0EFAF36}" dt="2020-03-12T09:39:01.949" v="871" actId="20577"/>
          <ac:spMkLst>
            <pc:docMk/>
            <pc:sldMk cId="2774642025" sldId="283"/>
            <ac:spMk id="4" creationId="{37091A52-DA54-4E1C-9529-978F78455A38}"/>
          </ac:spMkLst>
        </pc:spChg>
        <pc:spChg chg="del">
          <ac:chgData name="Guest User" userId="" providerId="Windows Live" clId="Web-{D2FC95E4-F4E3-41BE-88FC-1A6AF0EFAF36}" dt="2020-03-12T09:39:07.964" v="875"/>
          <ac:spMkLst>
            <pc:docMk/>
            <pc:sldMk cId="2774642025" sldId="283"/>
            <ac:spMk id="6" creationId="{A2E9296F-7EF4-439E-9073-114506F428A1}"/>
          </ac:spMkLst>
        </pc:spChg>
        <pc:spChg chg="del">
          <ac:chgData name="Guest User" userId="" providerId="Windows Live" clId="Web-{D2FC95E4-F4E3-41BE-88FC-1A6AF0EFAF36}" dt="2020-03-12T09:39:07.964" v="874"/>
          <ac:spMkLst>
            <pc:docMk/>
            <pc:sldMk cId="2774642025" sldId="283"/>
            <ac:spMk id="14" creationId="{D7DC1913-C509-4C91-966B-DAB31EA2EA53}"/>
          </ac:spMkLst>
        </pc:spChg>
        <pc:picChg chg="del">
          <ac:chgData name="Guest User" userId="" providerId="Windows Live" clId="Web-{D2FC95E4-F4E3-41BE-88FC-1A6AF0EFAF36}" dt="2020-03-12T09:39:05.824" v="873"/>
          <ac:picMkLst>
            <pc:docMk/>
            <pc:sldMk cId="2774642025" sldId="283"/>
            <ac:picMk id="3" creationId="{B504560C-FF59-4AEA-8530-B0FA5D6A2285}"/>
          </ac:picMkLst>
        </pc:picChg>
        <pc:picChg chg="del">
          <ac:chgData name="Guest User" userId="" providerId="Windows Live" clId="Web-{D2FC95E4-F4E3-41BE-88FC-1A6AF0EFAF36}" dt="2020-03-12T09:39:04.449" v="872"/>
          <ac:picMkLst>
            <pc:docMk/>
            <pc:sldMk cId="2774642025" sldId="283"/>
            <ac:picMk id="9" creationId="{6106D673-31E6-4B04-B7C5-773DECC0D0B9}"/>
          </ac:picMkLst>
        </pc:picChg>
        <pc:cxnChg chg="del">
          <ac:chgData name="Guest User" userId="" providerId="Windows Live" clId="Web-{D2FC95E4-F4E3-41BE-88FC-1A6AF0EFAF36}" dt="2020-03-12T09:39:07.964" v="876"/>
          <ac:cxnSpMkLst>
            <pc:docMk/>
            <pc:sldMk cId="2774642025" sldId="283"/>
            <ac:cxnSpMk id="5" creationId="{05825085-9756-4940-A783-14B5F7078626}"/>
          </ac:cxnSpMkLst>
        </pc:cxnChg>
      </pc:sldChg>
      <pc:sldChg chg="addSp modSp add replId">
        <pc:chgData name="Guest User" userId="" providerId="Windows Live" clId="Web-{D2FC95E4-F4E3-41BE-88FC-1A6AF0EFAF36}" dt="2020-03-13T07:36:42.227" v="2411" actId="1076"/>
        <pc:sldMkLst>
          <pc:docMk/>
          <pc:sldMk cId="1600283591" sldId="284"/>
        </pc:sldMkLst>
        <pc:spChg chg="mod">
          <ac:chgData name="Guest User" userId="" providerId="Windows Live" clId="Web-{D2FC95E4-F4E3-41BE-88FC-1A6AF0EFAF36}" dt="2020-03-13T07:34:11.755" v="2401" actId="20577"/>
          <ac:spMkLst>
            <pc:docMk/>
            <pc:sldMk cId="1600283591" sldId="284"/>
            <ac:spMk id="2" creationId="{CC8E4637-C910-4A34-A2F0-615035DCA17A}"/>
          </ac:spMkLst>
        </pc:spChg>
        <pc:spChg chg="mod">
          <ac:chgData name="Guest User" userId="" providerId="Windows Live" clId="Web-{D2FC95E4-F4E3-41BE-88FC-1A6AF0EFAF36}" dt="2020-03-12T09:43:15.658" v="1291" actId="20577"/>
          <ac:spMkLst>
            <pc:docMk/>
            <pc:sldMk cId="1600283591" sldId="284"/>
            <ac:spMk id="4" creationId="{37091A52-DA54-4E1C-9529-978F78455A38}"/>
          </ac:spMkLst>
        </pc:spChg>
        <pc:picChg chg="add mod">
          <ac:chgData name="Guest User" userId="" providerId="Windows Live" clId="Web-{D2FC95E4-F4E3-41BE-88FC-1A6AF0EFAF36}" dt="2020-03-13T07:36:33.149" v="2408" actId="1076"/>
          <ac:picMkLst>
            <pc:docMk/>
            <pc:sldMk cId="1600283591" sldId="284"/>
            <ac:picMk id="3" creationId="{2B3EBE61-68A5-410E-A4FD-445E58E68189}"/>
          </ac:picMkLst>
        </pc:picChg>
        <pc:picChg chg="add mod">
          <ac:chgData name="Guest User" userId="" providerId="Windows Live" clId="Web-{D2FC95E4-F4E3-41BE-88FC-1A6AF0EFAF36}" dt="2020-03-13T07:36:42.227" v="2411" actId="1076"/>
          <ac:picMkLst>
            <pc:docMk/>
            <pc:sldMk cId="1600283591" sldId="284"/>
            <ac:picMk id="6" creationId="{2E4082E0-F610-436B-8F6A-47FF53E65DAB}"/>
          </ac:picMkLst>
        </pc:picChg>
      </pc:sldChg>
      <pc:sldChg chg="addSp delSp modSp add replId">
        <pc:chgData name="Guest User" userId="" providerId="Windows Live" clId="Web-{D2FC95E4-F4E3-41BE-88FC-1A6AF0EFAF36}" dt="2020-03-13T09:14:32.955" v="3400" actId="1076"/>
        <pc:sldMkLst>
          <pc:docMk/>
          <pc:sldMk cId="957173500" sldId="285"/>
        </pc:sldMkLst>
        <pc:spChg chg="del mod">
          <ac:chgData name="Guest User" userId="" providerId="Windows Live" clId="Web-{D2FC95E4-F4E3-41BE-88FC-1A6AF0EFAF36}" dt="2020-03-13T09:11:12.079" v="3368"/>
          <ac:spMkLst>
            <pc:docMk/>
            <pc:sldMk cId="957173500" sldId="285"/>
            <ac:spMk id="2" creationId="{CC8E4637-C910-4A34-A2F0-615035DCA17A}"/>
          </ac:spMkLst>
        </pc:spChg>
        <pc:spChg chg="mod">
          <ac:chgData name="Guest User" userId="" providerId="Windows Live" clId="Web-{D2FC95E4-F4E3-41BE-88FC-1A6AF0EFAF36}" dt="2020-03-12T09:43:31.142" v="1296" actId="20577"/>
          <ac:spMkLst>
            <pc:docMk/>
            <pc:sldMk cId="957173500" sldId="285"/>
            <ac:spMk id="4" creationId="{37091A52-DA54-4E1C-9529-978F78455A38}"/>
          </ac:spMkLst>
        </pc:spChg>
        <pc:spChg chg="add mod">
          <ac:chgData name="Guest User" userId="" providerId="Windows Live" clId="Web-{D2FC95E4-F4E3-41BE-88FC-1A6AF0EFAF36}" dt="2020-03-13T09:14:32.955" v="3400" actId="1076"/>
          <ac:spMkLst>
            <pc:docMk/>
            <pc:sldMk cId="957173500" sldId="285"/>
            <ac:spMk id="10" creationId="{40FA3DAC-2E5E-48CE-923B-5F89E617F002}"/>
          </ac:spMkLst>
        </pc:spChg>
        <pc:spChg chg="add mod">
          <ac:chgData name="Guest User" userId="" providerId="Windows Live" clId="Web-{D2FC95E4-F4E3-41BE-88FC-1A6AF0EFAF36}" dt="2020-03-13T09:14:28.143" v="3399" actId="1076"/>
          <ac:spMkLst>
            <pc:docMk/>
            <pc:sldMk cId="957173500" sldId="285"/>
            <ac:spMk id="11" creationId="{4304F3B2-1AFE-47D2-9BA4-050678C79770}"/>
          </ac:spMkLst>
        </pc:spChg>
        <pc:picChg chg="add del mod">
          <ac:chgData name="Guest User" userId="" providerId="Windows Live" clId="Web-{D2FC95E4-F4E3-41BE-88FC-1A6AF0EFAF36}" dt="2020-03-13T09:11:13.892" v="3369"/>
          <ac:picMkLst>
            <pc:docMk/>
            <pc:sldMk cId="957173500" sldId="285"/>
            <ac:picMk id="3" creationId="{732F6F31-B6D2-419E-95C7-7CC31DFE7F7F}"/>
          </ac:picMkLst>
        </pc:picChg>
        <pc:picChg chg="add del mod">
          <ac:chgData name="Guest User" userId="" providerId="Windows Live" clId="Web-{D2FC95E4-F4E3-41BE-88FC-1A6AF0EFAF36}" dt="2020-03-13T09:13:32.002" v="3374"/>
          <ac:picMkLst>
            <pc:docMk/>
            <pc:sldMk cId="957173500" sldId="285"/>
            <ac:picMk id="6" creationId="{64560B9A-74DB-42AE-A835-13B26BBD8D89}"/>
          </ac:picMkLst>
        </pc:picChg>
        <pc:picChg chg="add mod">
          <ac:chgData name="Guest User" userId="" providerId="Windows Live" clId="Web-{D2FC95E4-F4E3-41BE-88FC-1A6AF0EFAF36}" dt="2020-03-13T09:13:40.705" v="3378" actId="1076"/>
          <ac:picMkLst>
            <pc:docMk/>
            <pc:sldMk cId="957173500" sldId="285"/>
            <ac:picMk id="8" creationId="{AB55DBBD-E20D-45D2-A232-430ECA2F728B}"/>
          </ac:picMkLst>
        </pc:picChg>
      </pc:sldChg>
      <pc:sldChg chg="addSp modSp add replId">
        <pc:chgData name="Guest User" userId="" providerId="Windows Live" clId="Web-{D2FC95E4-F4E3-41BE-88FC-1A6AF0EFAF36}" dt="2020-03-13T07:57:23.879" v="2785" actId="20577"/>
        <pc:sldMkLst>
          <pc:docMk/>
          <pc:sldMk cId="2839408366" sldId="286"/>
        </pc:sldMkLst>
        <pc:spChg chg="mod">
          <ac:chgData name="Guest User" userId="" providerId="Windows Live" clId="Web-{D2FC95E4-F4E3-41BE-88FC-1A6AF0EFAF36}" dt="2020-03-13T07:57:23.879" v="2785" actId="20577"/>
          <ac:spMkLst>
            <pc:docMk/>
            <pc:sldMk cId="2839408366" sldId="286"/>
            <ac:spMk id="2" creationId="{CC8E4637-C910-4A34-A2F0-615035DCA17A}"/>
          </ac:spMkLst>
        </pc:spChg>
        <pc:spChg chg="mod">
          <ac:chgData name="Guest User" userId="" providerId="Windows Live" clId="Web-{D2FC95E4-F4E3-41BE-88FC-1A6AF0EFAF36}" dt="2020-03-12T09:43:46.408" v="1309" actId="20577"/>
          <ac:spMkLst>
            <pc:docMk/>
            <pc:sldMk cId="2839408366" sldId="286"/>
            <ac:spMk id="4" creationId="{37091A52-DA54-4E1C-9529-978F78455A38}"/>
          </ac:spMkLst>
        </pc:spChg>
        <pc:picChg chg="add mod">
          <ac:chgData name="Guest User" userId="" providerId="Windows Live" clId="Web-{D2FC95E4-F4E3-41BE-88FC-1A6AF0EFAF36}" dt="2020-03-13T07:54:56.207" v="2555" actId="1076"/>
          <ac:picMkLst>
            <pc:docMk/>
            <pc:sldMk cId="2839408366" sldId="286"/>
            <ac:picMk id="3" creationId="{5501EC15-5083-4AF2-B055-0F441FE38BEF}"/>
          </ac:picMkLst>
        </pc:picChg>
      </pc:sldChg>
      <pc:sldChg chg="modSp">
        <pc:chgData name="Guest User" userId="" providerId="Windows Live" clId="Web-{D2FC95E4-F4E3-41BE-88FC-1A6AF0EFAF36}" dt="2020-03-13T07:12:08.944" v="1972" actId="20577"/>
        <pc:sldMkLst>
          <pc:docMk/>
          <pc:sldMk cId="3636171177" sldId="287"/>
        </pc:sldMkLst>
        <pc:spChg chg="mod">
          <ac:chgData name="Guest User" userId="" providerId="Windows Live" clId="Web-{D2FC95E4-F4E3-41BE-88FC-1A6AF0EFAF36}" dt="2020-03-13T07:12:08.944" v="1972" actId="20577"/>
          <ac:spMkLst>
            <pc:docMk/>
            <pc:sldMk cId="3636171177" sldId="287"/>
            <ac:spMk id="4" creationId="{5B71C4C5-3CFD-4527-B29F-FA4CE45925DF}"/>
          </ac:spMkLst>
        </pc:spChg>
      </pc:sldChg>
      <pc:sldChg chg="addSp delSp modSp add replId">
        <pc:chgData name="Guest User" userId="" providerId="Windows Live" clId="Web-{D2FC95E4-F4E3-41BE-88FC-1A6AF0EFAF36}" dt="2020-03-13T08:44:54.453" v="3225" actId="1076"/>
        <pc:sldMkLst>
          <pc:docMk/>
          <pc:sldMk cId="1892455430" sldId="294"/>
        </pc:sldMkLst>
        <pc:spChg chg="del">
          <ac:chgData name="Guest User" userId="" providerId="Windows Live" clId="Web-{D2FC95E4-F4E3-41BE-88FC-1A6AF0EFAF36}" dt="2020-03-13T08:30:34.297" v="2796"/>
          <ac:spMkLst>
            <pc:docMk/>
            <pc:sldMk cId="1892455430" sldId="294"/>
            <ac:spMk id="2" creationId="{CC8E4637-C910-4A34-A2F0-615035DCA17A}"/>
          </ac:spMkLst>
        </pc:spChg>
        <pc:spChg chg="add del mod">
          <ac:chgData name="Guest User" userId="" providerId="Windows Live" clId="Web-{D2FC95E4-F4E3-41BE-88FC-1A6AF0EFAF36}" dt="2020-03-13T08:30:37.610" v="2797"/>
          <ac:spMkLst>
            <pc:docMk/>
            <pc:sldMk cId="1892455430" sldId="294"/>
            <ac:spMk id="6" creationId="{A9964D09-F17E-4551-A241-81B69E7FEE98}"/>
          </ac:spMkLst>
        </pc:spChg>
        <pc:spChg chg="add del mod">
          <ac:chgData name="Guest User" userId="" providerId="Windows Live" clId="Web-{D2FC95E4-F4E3-41BE-88FC-1A6AF0EFAF36}" dt="2020-03-13T08:30:56.219" v="2804"/>
          <ac:spMkLst>
            <pc:docMk/>
            <pc:sldMk cId="1892455430" sldId="294"/>
            <ac:spMk id="9" creationId="{3E6B9D07-932E-4572-9CEE-7A72C7749182}"/>
          </ac:spMkLst>
        </pc:spChg>
        <pc:spChg chg="add mod">
          <ac:chgData name="Guest User" userId="" providerId="Windows Live" clId="Web-{D2FC95E4-F4E3-41BE-88FC-1A6AF0EFAF36}" dt="2020-03-13T08:39:58.434" v="3221" actId="20577"/>
          <ac:spMkLst>
            <pc:docMk/>
            <pc:sldMk cId="1892455430" sldId="294"/>
            <ac:spMk id="11" creationId="{040ED24C-EE20-42A1-A570-BF34F1D8FDB2}"/>
          </ac:spMkLst>
        </pc:spChg>
        <pc:picChg chg="del">
          <ac:chgData name="Guest User" userId="" providerId="Windows Live" clId="Web-{D2FC95E4-F4E3-41BE-88FC-1A6AF0EFAF36}" dt="2020-03-13T08:30:32.688" v="2795"/>
          <ac:picMkLst>
            <pc:docMk/>
            <pc:sldMk cId="1892455430" sldId="294"/>
            <ac:picMk id="3" creationId="{5501EC15-5083-4AF2-B055-0F441FE38BEF}"/>
          </ac:picMkLst>
        </pc:picChg>
        <pc:picChg chg="add mod ord">
          <ac:chgData name="Guest User" userId="" providerId="Windows Live" clId="Web-{D2FC95E4-F4E3-41BE-88FC-1A6AF0EFAF36}" dt="2020-03-13T08:44:54.453" v="3225" actId="1076"/>
          <ac:picMkLst>
            <pc:docMk/>
            <pc:sldMk cId="1892455430" sldId="294"/>
            <ac:picMk id="7" creationId="{514D71F3-C395-4105-B7F8-FFAD01149CD0}"/>
          </ac:picMkLst>
        </pc:picChg>
      </pc:sldChg>
      <pc:sldChg chg="modSp add del ord replId">
        <pc:chgData name="Guest User" userId="" providerId="Windows Live" clId="Web-{D2FC95E4-F4E3-41BE-88FC-1A6AF0EFAF36}" dt="2020-03-13T08:14:41.181" v="2793"/>
        <pc:sldMkLst>
          <pc:docMk/>
          <pc:sldMk cId="4033559351" sldId="294"/>
        </pc:sldMkLst>
        <pc:spChg chg="mod">
          <ac:chgData name="Guest User" userId="" providerId="Windows Live" clId="Web-{D2FC95E4-F4E3-41BE-88FC-1A6AF0EFAF36}" dt="2020-03-13T08:14:33.163" v="2790" actId="20577"/>
          <ac:spMkLst>
            <pc:docMk/>
            <pc:sldMk cId="4033559351" sldId="294"/>
            <ac:spMk id="2" creationId="{0E28758A-1CA2-4347-AB56-7F8AD5F90156}"/>
          </ac:spMkLst>
        </pc:spChg>
      </pc:sldChg>
      <pc:sldChg chg="modSp add ord replId">
        <pc:chgData name="Guest User" userId="" providerId="Windows Live" clId="Web-{D2FC95E4-F4E3-41BE-88FC-1A6AF0EFAF36}" dt="2020-03-13T09:24:24.599" v="3484"/>
        <pc:sldMkLst>
          <pc:docMk/>
          <pc:sldMk cId="2086563624" sldId="295"/>
        </pc:sldMkLst>
        <pc:spChg chg="mod">
          <ac:chgData name="Guest User" userId="" providerId="Windows Live" clId="Web-{D2FC95E4-F4E3-41BE-88FC-1A6AF0EFAF36}" dt="2020-03-13T08:51:30.451" v="3244" actId="20577"/>
          <ac:spMkLst>
            <pc:docMk/>
            <pc:sldMk cId="2086563624" sldId="295"/>
            <ac:spMk id="2" creationId="{CC8E4637-C910-4A34-A2F0-615035DCA17A}"/>
          </ac:spMkLst>
        </pc:spChg>
        <pc:spChg chg="mod">
          <ac:chgData name="Guest User" userId="" providerId="Windows Live" clId="Web-{D2FC95E4-F4E3-41BE-88FC-1A6AF0EFAF36}" dt="2020-03-13T08:32:32.505" v="2818" actId="20577"/>
          <ac:spMkLst>
            <pc:docMk/>
            <pc:sldMk cId="2086563624" sldId="295"/>
            <ac:spMk id="4" creationId="{37091A52-DA54-4E1C-9529-978F78455A38}"/>
          </ac:spMkLst>
        </pc:spChg>
      </pc:sldChg>
      <pc:sldChg chg="modSp add del replId">
        <pc:chgData name="Guest User" userId="" providerId="Windows Live" clId="Web-{D2FC95E4-F4E3-41BE-88FC-1A6AF0EFAF36}" dt="2020-03-13T09:15:13.174" v="3406"/>
        <pc:sldMkLst>
          <pc:docMk/>
          <pc:sldMk cId="2683449534" sldId="296"/>
        </pc:sldMkLst>
        <pc:spChg chg="mod">
          <ac:chgData name="Guest User" userId="" providerId="Windows Live" clId="Web-{D2FC95E4-F4E3-41BE-88FC-1A6AF0EFAF36}" dt="2020-03-13T09:15:09.565" v="3405" actId="20577"/>
          <ac:spMkLst>
            <pc:docMk/>
            <pc:sldMk cId="2683449534" sldId="296"/>
            <ac:spMk id="4" creationId="{37091A52-DA54-4E1C-9529-978F78455A38}"/>
          </ac:spMkLst>
        </pc:spChg>
      </pc:sldChg>
      <pc:sldChg chg="addSp delSp modSp add replId">
        <pc:chgData name="Guest User" userId="" providerId="Windows Live" clId="Web-{D2FC95E4-F4E3-41BE-88FC-1A6AF0EFAF36}" dt="2020-03-13T09:22:43.942" v="3482" actId="14100"/>
        <pc:sldMkLst>
          <pc:docMk/>
          <pc:sldMk cId="4204014703" sldId="296"/>
        </pc:sldMkLst>
        <pc:spChg chg="add mod">
          <ac:chgData name="Guest User" userId="" providerId="Windows Live" clId="Web-{D2FC95E4-F4E3-41BE-88FC-1A6AF0EFAF36}" dt="2020-03-13T09:22:36.895" v="3480" actId="14100"/>
          <ac:spMkLst>
            <pc:docMk/>
            <pc:sldMk cId="4204014703" sldId="296"/>
            <ac:spMk id="2" creationId="{4ADBC2B6-5408-47EE-9EA1-D2C0E4F87BB5}"/>
          </ac:spMkLst>
        </pc:spChg>
        <pc:spChg chg="del mod">
          <ac:chgData name="Guest User" userId="" providerId="Windows Live" clId="Web-{D2FC95E4-F4E3-41BE-88FC-1A6AF0EFAF36}" dt="2020-03-13T09:17:24.628" v="3411"/>
          <ac:spMkLst>
            <pc:docMk/>
            <pc:sldMk cId="4204014703" sldId="296"/>
            <ac:spMk id="10" creationId="{40FA3DAC-2E5E-48CE-923B-5F89E617F002}"/>
          </ac:spMkLst>
        </pc:spChg>
        <pc:spChg chg="del">
          <ac:chgData name="Guest User" userId="" providerId="Windows Live" clId="Web-{D2FC95E4-F4E3-41BE-88FC-1A6AF0EFAF36}" dt="2020-03-13T09:17:26.081" v="3412"/>
          <ac:spMkLst>
            <pc:docMk/>
            <pc:sldMk cId="4204014703" sldId="296"/>
            <ac:spMk id="11" creationId="{4304F3B2-1AFE-47D2-9BA4-050678C79770}"/>
          </ac:spMkLst>
        </pc:spChg>
        <pc:picChg chg="add mod">
          <ac:chgData name="Guest User" userId="" providerId="Windows Live" clId="Web-{D2FC95E4-F4E3-41BE-88FC-1A6AF0EFAF36}" dt="2020-03-13T09:22:43.942" v="3482" actId="14100"/>
          <ac:picMkLst>
            <pc:docMk/>
            <pc:sldMk cId="4204014703" sldId="296"/>
            <ac:picMk id="3" creationId="{D3C93073-60B0-42BA-A20C-2FB6A5D4F2E7}"/>
          </ac:picMkLst>
        </pc:picChg>
        <pc:picChg chg="del">
          <ac:chgData name="Guest User" userId="" providerId="Windows Live" clId="Web-{D2FC95E4-F4E3-41BE-88FC-1A6AF0EFAF36}" dt="2020-03-13T09:17:22.628" v="3408"/>
          <ac:picMkLst>
            <pc:docMk/>
            <pc:sldMk cId="4204014703" sldId="296"/>
            <ac:picMk id="8" creationId="{AB55DBBD-E20D-45D2-A232-430ECA2F728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BC745-0052-2B4A-8A6B-917905BA0D13}" type="datetimeFigureOut">
              <a:rPr lang="en-DE" smtClean="0"/>
              <a:t>02.09.20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FDD4D-5FC5-884B-BDC9-0F656F3168B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457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5494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8438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5172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7134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88369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94662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5162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2570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0987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23721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032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9393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7535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3730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8660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60065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4071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8768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0231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9052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5756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4931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14165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8657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99420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63660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87857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42189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34822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92739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50935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0063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3617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9491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18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285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2553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FDD4D-5FC5-884B-BDC9-0F656F3168B3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7986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D76596E-A8C3-4F08-AE71-36BF397D6892}" type="datetimeFigureOut">
              <a:rPr lang="de-DE" smtClean="0"/>
              <a:t>02.09.20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70D5B-4CA6-4751-8E63-EE3CE92F047C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92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596E-A8C3-4F08-AE71-36BF397D6892}" type="datetimeFigureOut">
              <a:rPr lang="de-DE" smtClean="0"/>
              <a:t>02.09.20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70D5B-4CA6-4751-8E63-EE3CE92F047C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071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596E-A8C3-4F08-AE71-36BF397D6892}" type="datetimeFigureOut">
              <a:rPr lang="de-DE" smtClean="0"/>
              <a:t>02.09.20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70D5B-4CA6-4751-8E63-EE3CE92F04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240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596E-A8C3-4F08-AE71-36BF397D6892}" type="datetimeFigureOut">
              <a:rPr lang="de-DE" smtClean="0"/>
              <a:t>02.09.20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70D5B-4CA6-4751-8E63-EE3CE92F047C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121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596E-A8C3-4F08-AE71-36BF397D6892}" type="datetimeFigureOut">
              <a:rPr lang="de-DE" smtClean="0"/>
              <a:t>02.09.20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70D5B-4CA6-4751-8E63-EE3CE92F04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99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596E-A8C3-4F08-AE71-36BF397D6892}" type="datetimeFigureOut">
              <a:rPr lang="de-DE" smtClean="0"/>
              <a:t>02.09.20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70D5B-4CA6-4751-8E63-EE3CE92F047C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667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596E-A8C3-4F08-AE71-36BF397D6892}" type="datetimeFigureOut">
              <a:rPr lang="de-DE" smtClean="0"/>
              <a:t>02.09.20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70D5B-4CA6-4751-8E63-EE3CE92F04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092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Code Beispiel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596E-A8C3-4F08-AE71-36BF397D6892}" type="datetimeFigureOut">
              <a:rPr lang="de-DE" smtClean="0"/>
              <a:t>02.09.20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70D5B-4CA6-4751-8E63-EE3CE92F047C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88D2F3-B415-48ED-89BA-D4029CA07EA2}"/>
              </a:ext>
            </a:extLst>
          </p:cNvPr>
          <p:cNvSpPr txBox="1">
            <a:spLocks/>
          </p:cNvSpPr>
          <p:nvPr userDrawn="1"/>
        </p:nvSpPr>
        <p:spPr>
          <a:xfrm>
            <a:off x="6096001" y="2286000"/>
            <a:ext cx="4648200" cy="402336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kern="1200" baseline="0">
                <a:solidFill>
                  <a:srgbClr val="A9B7C6"/>
                </a:solidFill>
                <a:latin typeface="menlo" charset="0"/>
                <a:ea typeface="+mj-ea"/>
                <a:cs typeface="+mj-cs"/>
              </a:defRPr>
            </a:lvl1pPr>
          </a:lstStyle>
          <a:p>
            <a:pPr marL="114300" indent="-114300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55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596E-A8C3-4F08-AE71-36BF397D6892}" type="datetimeFigureOut">
              <a:rPr lang="de-DE" smtClean="0"/>
              <a:t>02.09.20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70D5B-4CA6-4751-8E63-EE3CE92F04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57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596E-A8C3-4F08-AE71-36BF397D6892}" type="datetimeFigureOut">
              <a:rPr lang="de-DE" smtClean="0"/>
              <a:t>02.09.20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70D5B-4CA6-4751-8E63-EE3CE92F04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9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596E-A8C3-4F08-AE71-36BF397D6892}" type="datetimeFigureOut">
              <a:rPr lang="de-DE" smtClean="0"/>
              <a:t>02.09.20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70D5B-4CA6-4751-8E63-EE3CE92F04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42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596E-A8C3-4F08-AE71-36BF397D6892}" type="datetimeFigureOut">
              <a:rPr lang="de-DE" smtClean="0"/>
              <a:t>02.09.20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70D5B-4CA6-4751-8E63-EE3CE92F04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992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D76596E-A8C3-4F08-AE71-36BF397D6892}" type="datetimeFigureOut">
              <a:rPr lang="de-DE" smtClean="0"/>
              <a:t>02.09.20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2E70D5B-4CA6-4751-8E63-EE3CE92F047C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920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718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yz81/jsdays-svelte-worksho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A28970-3E8F-46CD-A302-42EE83668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1FD5A9-8FFC-4CAC-9E83-59BF3D738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tx1">
                    <a:alpha val="80000"/>
                  </a:schemeClr>
                </a:solidFill>
              </a:rPr>
              <a:t>Einstieg</a:t>
            </a:r>
            <a:r>
              <a:rPr lang="en-US" sz="6600" dirty="0">
                <a:solidFill>
                  <a:schemeClr val="tx1">
                    <a:alpha val="80000"/>
                  </a:schemeClr>
                </a:solidFill>
              </a:rPr>
              <a:t> in svelte</a:t>
            </a:r>
            <a:endParaRPr lang="de-DE" sz="66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AE7893-212D-45CB-A5B0-AE377389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429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086824" cy="1499616"/>
          </a:xfrm>
        </p:spPr>
        <p:txBody>
          <a:bodyPr>
            <a:normAutofit/>
          </a:bodyPr>
          <a:lstStyle/>
          <a:p>
            <a:r>
              <a:rPr lang="en-US" dirty="0"/>
              <a:t>Create a new application from template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6AED0-5019-4D54-A75F-5A7B0B1E0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276624" cy="165537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b="1" dirty="0" err="1"/>
              <a:t>degit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Application Scaffolding Tool,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Svelte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Schneller und </a:t>
            </a:r>
            <a:r>
              <a:rPr lang="en-US" dirty="0" err="1"/>
              <a:t>einfacher</a:t>
            </a:r>
            <a:r>
              <a:rPr lang="en-US" dirty="0"/>
              <a:t> Start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Alternativen</a:t>
            </a:r>
            <a:r>
              <a:rPr lang="en-US" dirty="0"/>
              <a:t>: </a:t>
            </a:r>
            <a:r>
              <a:rPr lang="en-US" dirty="0" err="1"/>
              <a:t>Konfiguration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Webpack/Rollup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4F499-3C01-294C-97FC-2930E8B9B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3941379"/>
            <a:ext cx="8114600" cy="245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74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Aufgabe 0</a:t>
            </a:r>
            <a:endParaRPr lang="de-D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23FF7A-EA13-E240-BA60-92D3FC9ED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1476" y="3200400"/>
            <a:ext cx="4974015" cy="457200"/>
          </a:xfrm>
        </p:spPr>
        <p:txBody>
          <a:bodyPr/>
          <a:lstStyle/>
          <a:p>
            <a:r>
              <a:rPr lang="en-DE" dirty="0"/>
              <a:t>Create a Svelte application and run it</a:t>
            </a:r>
          </a:p>
        </p:txBody>
      </p:sp>
    </p:spTree>
    <p:extLst>
      <p:ext uri="{BB962C8B-B14F-4D97-AF65-F5344CB8AC3E}">
        <p14:creationId xmlns:p14="http://schemas.microsoft.com/office/powerpoint/2010/main" val="2048600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8696532" cy="1450757"/>
          </a:xfrm>
        </p:spPr>
        <p:txBody>
          <a:bodyPr>
            <a:normAutofit/>
          </a:bodyPr>
          <a:lstStyle/>
          <a:p>
            <a:r>
              <a:rPr lang="en-US" sz="4400" dirty="0" err="1">
                <a:solidFill>
                  <a:schemeClr val="tx1"/>
                </a:solidFill>
              </a:rPr>
              <a:t>Applikationsstruktur</a:t>
            </a:r>
            <a:endParaRPr lang="de-DE" sz="4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866AF0-F5A4-C148-B20E-65F01EDAF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836" y="2792856"/>
            <a:ext cx="1529773" cy="15297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7E6F91-A2E1-514C-8722-6B83EA982237}"/>
              </a:ext>
            </a:extLst>
          </p:cNvPr>
          <p:cNvSpPr txBox="1"/>
          <p:nvPr/>
        </p:nvSpPr>
        <p:spPr>
          <a:xfrm>
            <a:off x="10090808" y="2423524"/>
            <a:ext cx="90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Browser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B1247-2A5C-C54E-8A3B-7C2213088DD9}"/>
              </a:ext>
            </a:extLst>
          </p:cNvPr>
          <p:cNvSpPr txBox="1"/>
          <p:nvPr/>
        </p:nvSpPr>
        <p:spPr>
          <a:xfrm>
            <a:off x="1168107" y="2423524"/>
            <a:ext cx="137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Development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74EA3A-07BB-504C-80EB-DD587DF76074}"/>
              </a:ext>
            </a:extLst>
          </p:cNvPr>
          <p:cNvSpPr txBox="1"/>
          <p:nvPr/>
        </p:nvSpPr>
        <p:spPr>
          <a:xfrm>
            <a:off x="7295706" y="242169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Build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AF693-FF1E-2944-9B06-236072FC7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461" y="3211194"/>
            <a:ext cx="1526789" cy="20720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DE7888-FDD1-CB46-BE84-A2A78FAED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18" y="3286593"/>
            <a:ext cx="3875344" cy="279024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F42CF1-19CB-2A42-8A83-FD86B6EE2A53}"/>
              </a:ext>
            </a:extLst>
          </p:cNvPr>
          <p:cNvCxnSpPr>
            <a:cxnSpLocks/>
          </p:cNvCxnSpPr>
          <p:nvPr/>
        </p:nvCxnSpPr>
        <p:spPr>
          <a:xfrm>
            <a:off x="4078014" y="3547231"/>
            <a:ext cx="20179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E94027-C26C-B54C-B7DB-026817ABF3E6}"/>
              </a:ext>
            </a:extLst>
          </p:cNvPr>
          <p:cNvSpPr txBox="1"/>
          <p:nvPr/>
        </p:nvSpPr>
        <p:spPr>
          <a:xfrm>
            <a:off x="4214029" y="2841862"/>
            <a:ext cx="158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Svelte compiler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FBC421-ED6D-8749-8CF5-EF8CAC9B9F24}"/>
              </a:ext>
            </a:extLst>
          </p:cNvPr>
          <p:cNvCxnSpPr>
            <a:cxnSpLocks/>
          </p:cNvCxnSpPr>
          <p:nvPr/>
        </p:nvCxnSpPr>
        <p:spPr>
          <a:xfrm>
            <a:off x="8678471" y="3555114"/>
            <a:ext cx="8228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871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err="1"/>
              <a:t>Komponenten</a:t>
            </a:r>
            <a:endParaRPr lang="de-D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6AED0-5019-4D54-A75F-5A7B0B1E0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330" y="804333"/>
            <a:ext cx="6656641" cy="5249334"/>
          </a:xfrm>
        </p:spPr>
        <p:txBody>
          <a:bodyPr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erstelltes</a:t>
            </a:r>
            <a:r>
              <a:rPr lang="en-US" dirty="0"/>
              <a:t> Element 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Abkapseln</a:t>
            </a:r>
            <a:r>
              <a:rPr lang="en-US" dirty="0"/>
              <a:t> von </a:t>
            </a:r>
            <a:r>
              <a:rPr lang="en-US" dirty="0" err="1"/>
              <a:t>Logik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Wiederverwendbarer</a:t>
            </a:r>
            <a:r>
              <a:rPr lang="en-US" dirty="0"/>
              <a:t> Code (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Reduzierung</a:t>
            </a:r>
            <a:r>
              <a:rPr lang="en-US" dirty="0"/>
              <a:t> der </a:t>
            </a:r>
            <a:r>
              <a:rPr lang="en-US" dirty="0" err="1"/>
              <a:t>Komplexität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Einfachere</a:t>
            </a:r>
            <a:r>
              <a:rPr lang="en-US" dirty="0"/>
              <a:t> </a:t>
            </a:r>
            <a:r>
              <a:rPr lang="en-US" dirty="0" err="1"/>
              <a:t>Testbarkeit</a:t>
            </a:r>
            <a:endParaRPr lang="en-US" dirty="0"/>
          </a:p>
        </p:txBody>
      </p:sp>
      <p:pic>
        <p:nvPicPr>
          <p:cNvPr id="7" name="Picture 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95B8647-ED96-7C4A-928D-BF9C8D35C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9" y="6269182"/>
            <a:ext cx="2005661" cy="58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90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Component tree</a:t>
            </a:r>
            <a:endParaRPr 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C28AA25-3230-4F41-A7BE-46D2C9534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Eine Svelte </a:t>
            </a:r>
            <a:r>
              <a:rPr lang="en-US" dirty="0" err="1"/>
              <a:t>Applikation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Baum</a:t>
            </a:r>
            <a:br>
              <a:rPr lang="en-US" dirty="0"/>
            </a:br>
            <a:r>
              <a:rPr lang="en-US" dirty="0"/>
              <a:t>  von </a:t>
            </a:r>
            <a:r>
              <a:rPr lang="en-US" dirty="0" err="1"/>
              <a:t>Komponenten</a:t>
            </a:r>
            <a:endParaRPr lang="en-US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Komponente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andere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verwenden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Untergliederung</a:t>
            </a:r>
            <a:r>
              <a:rPr lang="en-US" dirty="0"/>
              <a:t> in </a:t>
            </a:r>
            <a:r>
              <a:rPr lang="en-US" dirty="0" err="1"/>
              <a:t>möglichst</a:t>
            </a:r>
            <a:r>
              <a:rPr lang="en-US" dirty="0"/>
              <a:t> </a:t>
            </a:r>
            <a:r>
              <a:rPr lang="en-US" dirty="0" err="1"/>
              <a:t>kleine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Komponenten</a:t>
            </a:r>
            <a:endParaRPr lang="en-US" dirty="0"/>
          </a:p>
        </p:txBody>
      </p:sp>
      <p:pic>
        <p:nvPicPr>
          <p:cNvPr id="5" name="Picture 2" descr="Component Tree">
            <a:extLst>
              <a:ext uri="{FF2B5EF4-FFF2-40B4-BE49-F238E27FC236}">
                <a16:creationId xmlns:a16="http://schemas.microsoft.com/office/drawing/2014/main" id="{AE65E5B3-7745-184E-8286-5AD8E1CA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4339" y="2084832"/>
            <a:ext cx="6867661" cy="265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713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255443" cy="1499616"/>
          </a:xfrm>
        </p:spPr>
        <p:txBody>
          <a:bodyPr>
            <a:normAutofit/>
          </a:bodyPr>
          <a:lstStyle/>
          <a:p>
            <a:r>
              <a:rPr lang="en-US" sz="4000" dirty="0"/>
              <a:t>SVELTE component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6AED0-5019-4D54-A75F-5A7B0B1E0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255443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Single File Component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</a:t>
            </a:r>
            <a:r>
              <a:rPr lang="en-US" sz="2400" dirty="0" err="1"/>
              <a:t>Kann</a:t>
            </a:r>
            <a:r>
              <a:rPr lang="en-US" sz="2400" dirty="0"/>
              <a:t> </a:t>
            </a:r>
            <a:r>
              <a:rPr lang="en-US" sz="2400" dirty="0" err="1"/>
              <a:t>aus</a:t>
            </a:r>
            <a:r>
              <a:rPr lang="en-US" sz="2400" dirty="0"/>
              <a:t> 3 </a:t>
            </a:r>
            <a:r>
              <a:rPr lang="en-US" sz="2400" dirty="0" err="1"/>
              <a:t>Teilen</a:t>
            </a:r>
            <a:r>
              <a:rPr lang="en-US" sz="2400" dirty="0"/>
              <a:t> </a:t>
            </a:r>
            <a:r>
              <a:rPr lang="en-US" sz="2400" dirty="0" err="1"/>
              <a:t>bestehen</a:t>
            </a:r>
            <a:r>
              <a:rPr lang="en-US" sz="2400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HTML code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script (optional)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style (optional)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24B6E-F029-D34C-9843-3F5C44298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496" y="1645100"/>
            <a:ext cx="5739403" cy="640900"/>
          </a:xfrm>
          <a:prstGeom prst="rect">
            <a:avLst/>
          </a:prstGeom>
          <a:ln w="6350">
            <a:solidFill>
              <a:schemeClr val="bg2">
                <a:lumMod val="9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31F77A-910B-834C-BEEB-E3B34D986404}"/>
              </a:ext>
            </a:extLst>
          </p:cNvPr>
          <p:cNvSpPr txBox="1"/>
          <p:nvPr/>
        </p:nvSpPr>
        <p:spPr>
          <a:xfrm>
            <a:off x="5847496" y="1143552"/>
            <a:ext cx="1269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File: App.svelte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C4634B-DB01-A14E-8306-C5AABE83B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496" y="2633659"/>
            <a:ext cx="5739403" cy="3941057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8F34E2-20E3-464F-B0CD-9FB6A7D892DE}"/>
              </a:ext>
            </a:extLst>
          </p:cNvPr>
          <p:cNvSpPr txBox="1"/>
          <p:nvPr/>
        </p:nvSpPr>
        <p:spPr>
          <a:xfrm>
            <a:off x="11394623" y="9861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85000"/>
                  </a:schemeClr>
                </a:solidFill>
              </a:rPr>
              <a:t>REPL</a:t>
            </a:r>
          </a:p>
        </p:txBody>
      </p:sp>
    </p:spTree>
    <p:extLst>
      <p:ext uri="{BB962C8B-B14F-4D97-AF65-F5344CB8AC3E}">
        <p14:creationId xmlns:p14="http://schemas.microsoft.com/office/powerpoint/2010/main" val="267702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Aufgabe 1</a:t>
            </a:r>
            <a:endParaRPr lang="de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95B8647-ED96-7C4A-928D-BF9C8D35C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9" y="6269182"/>
            <a:ext cx="2005661" cy="588818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8F57203-9043-234B-975B-61BD0C291CB8}"/>
              </a:ext>
            </a:extLst>
          </p:cNvPr>
          <p:cNvSpPr txBox="1">
            <a:spLocks/>
          </p:cNvSpPr>
          <p:nvPr/>
        </p:nvSpPr>
        <p:spPr>
          <a:xfrm>
            <a:off x="5454877" y="3200400"/>
            <a:ext cx="4974015" cy="4572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Implement component logic</a:t>
            </a:r>
          </a:p>
        </p:txBody>
      </p:sp>
    </p:spTree>
    <p:extLst>
      <p:ext uri="{BB962C8B-B14F-4D97-AF65-F5344CB8AC3E}">
        <p14:creationId xmlns:p14="http://schemas.microsoft.com/office/powerpoint/2010/main" val="583706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532809" cy="1499616"/>
          </a:xfrm>
        </p:spPr>
        <p:txBody>
          <a:bodyPr>
            <a:normAutofit/>
          </a:bodyPr>
          <a:lstStyle/>
          <a:p>
            <a:r>
              <a:rPr lang="en-US" dirty="0" err="1"/>
              <a:t>Dynamische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anzeigen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40350CC-2709-AF44-B5E6-79022B9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700" dirty="0"/>
              <a:t> </a:t>
            </a:r>
            <a:r>
              <a:rPr lang="en-US" sz="1700" dirty="0" err="1"/>
              <a:t>Daten</a:t>
            </a:r>
            <a:r>
              <a:rPr lang="en-US" sz="1700" dirty="0"/>
              <a:t> </a:t>
            </a:r>
            <a:r>
              <a:rPr lang="en-US" sz="1700" dirty="0" err="1"/>
              <a:t>werden</a:t>
            </a:r>
            <a:r>
              <a:rPr lang="en-US" sz="1700" dirty="0"/>
              <a:t> </a:t>
            </a:r>
            <a:r>
              <a:rPr lang="en-US" sz="1700" dirty="0" err="1"/>
              <a:t>im</a:t>
            </a:r>
            <a:r>
              <a:rPr lang="en-US" sz="1700" dirty="0"/>
              <a:t> &lt;script&gt; </a:t>
            </a:r>
            <a:r>
              <a:rPr lang="en-US" sz="1700" dirty="0" err="1"/>
              <a:t>Bereich</a:t>
            </a:r>
            <a:r>
              <a:rPr lang="en-US" sz="1700" dirty="0"/>
              <a:t> und </a:t>
            </a:r>
            <a:r>
              <a:rPr lang="en-US" sz="1700" dirty="0" err="1"/>
              <a:t>sind</a:t>
            </a:r>
            <a:r>
              <a:rPr lang="en-US" sz="1700" dirty="0"/>
              <a:t> in HTML Code </a:t>
            </a:r>
            <a:r>
              <a:rPr lang="en-US" sz="1700" dirty="0" err="1"/>
              <a:t>verfügbar</a:t>
            </a:r>
            <a:endParaRPr lang="en-US" sz="17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700" dirty="0"/>
              <a:t> In HTML </a:t>
            </a:r>
            <a:r>
              <a:rPr lang="en-US" sz="1700" dirty="0" err="1"/>
              <a:t>nutzen</a:t>
            </a:r>
            <a:r>
              <a:rPr lang="en-US" sz="1700" dirty="0"/>
              <a:t> </a:t>
            </a:r>
            <a:r>
              <a:rPr lang="en-US" sz="1700" dirty="0" err="1"/>
              <a:t>wir</a:t>
            </a:r>
            <a:r>
              <a:rPr lang="en-US" sz="1700" dirty="0"/>
              <a:t> </a:t>
            </a:r>
            <a:r>
              <a:rPr lang="en-US" sz="1700" dirty="0" err="1"/>
              <a:t>geschweifte</a:t>
            </a:r>
            <a:r>
              <a:rPr lang="en-US" sz="1700" dirty="0"/>
              <a:t> </a:t>
            </a:r>
            <a:r>
              <a:rPr lang="en-US" sz="1700" dirty="0" err="1"/>
              <a:t>Klammer</a:t>
            </a:r>
            <a:r>
              <a:rPr lang="en-US" sz="1700" dirty="0"/>
              <a:t>, um den Wert </a:t>
            </a:r>
            <a:r>
              <a:rPr lang="en-US" sz="1700" dirty="0" err="1"/>
              <a:t>einer</a:t>
            </a:r>
            <a:r>
              <a:rPr lang="en-US" sz="1700" dirty="0"/>
              <a:t> Variable </a:t>
            </a:r>
            <a:r>
              <a:rPr lang="en-US" sz="1700" dirty="0" err="1"/>
              <a:t>zu</a:t>
            </a:r>
            <a:r>
              <a:rPr lang="en-US" sz="1700" dirty="0"/>
              <a:t> </a:t>
            </a:r>
            <a:r>
              <a:rPr lang="en-US" sz="1700" dirty="0" err="1"/>
              <a:t>zeigen</a:t>
            </a:r>
            <a:endParaRPr lang="en-US" sz="17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700" dirty="0"/>
              <a:t> </a:t>
            </a:r>
            <a:r>
              <a:rPr lang="en-US" sz="1700" dirty="0" err="1"/>
              <a:t>Wenn</a:t>
            </a:r>
            <a:r>
              <a:rPr lang="en-US" sz="1700" dirty="0"/>
              <a:t> </a:t>
            </a:r>
            <a:r>
              <a:rPr lang="en-US" sz="1700" dirty="0" err="1"/>
              <a:t>sich</a:t>
            </a:r>
            <a:r>
              <a:rPr lang="en-US" sz="1700" dirty="0"/>
              <a:t> der Wert </a:t>
            </a:r>
            <a:r>
              <a:rPr lang="en-US" sz="1700" dirty="0" err="1"/>
              <a:t>einer</a:t>
            </a:r>
            <a:r>
              <a:rPr lang="en-US" sz="1700" dirty="0"/>
              <a:t> Variable </a:t>
            </a:r>
            <a:r>
              <a:rPr lang="en-US" sz="1700" dirty="0" err="1"/>
              <a:t>ändert</a:t>
            </a:r>
            <a:r>
              <a:rPr lang="en-US" sz="1700" dirty="0"/>
              <a:t>, </a:t>
            </a:r>
            <a:r>
              <a:rPr lang="en-US" sz="1700" dirty="0" err="1"/>
              <a:t>wird</a:t>
            </a:r>
            <a:r>
              <a:rPr lang="en-US" sz="1700" dirty="0"/>
              <a:t> das HTML Template </a:t>
            </a:r>
            <a:r>
              <a:rPr lang="en-US" sz="1700" dirty="0" err="1"/>
              <a:t>sofort</a:t>
            </a:r>
            <a:r>
              <a:rPr lang="en-US" sz="1700" dirty="0"/>
              <a:t> </a:t>
            </a:r>
            <a:r>
              <a:rPr lang="en-US" sz="1700" dirty="0" err="1"/>
              <a:t>aktualisiert</a:t>
            </a:r>
            <a:endParaRPr lang="en-US" sz="1700" dirty="0"/>
          </a:p>
        </p:txBody>
      </p:sp>
      <p:pic>
        <p:nvPicPr>
          <p:cNvPr id="7" name="Picture 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95B8647-ED96-7C4A-928D-BF9C8D35C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9" y="6269182"/>
            <a:ext cx="2005661" cy="588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3127AA-7474-064C-A21E-EECF32647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80" y="2107850"/>
            <a:ext cx="6125042" cy="232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2B93E9-FDB2-1C47-9049-B543ECD8A87D}"/>
              </a:ext>
            </a:extLst>
          </p:cNvPr>
          <p:cNvSpPr txBox="1"/>
          <p:nvPr/>
        </p:nvSpPr>
        <p:spPr>
          <a:xfrm>
            <a:off x="11181869" y="8936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85000"/>
                  </a:schemeClr>
                </a:solidFill>
              </a:rPr>
              <a:t>REPL</a:t>
            </a:r>
          </a:p>
        </p:txBody>
      </p:sp>
    </p:spTree>
    <p:extLst>
      <p:ext uri="{BB962C8B-B14F-4D97-AF65-F5344CB8AC3E}">
        <p14:creationId xmlns:p14="http://schemas.microsoft.com/office/powerpoint/2010/main" val="4148582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532809" cy="1499616"/>
          </a:xfrm>
        </p:spPr>
        <p:txBody>
          <a:bodyPr>
            <a:normAutofit/>
          </a:bodyPr>
          <a:lstStyle/>
          <a:p>
            <a:r>
              <a:rPr lang="en-US" sz="4400" dirty="0"/>
              <a:t>Computed data</a:t>
            </a:r>
            <a:endParaRPr lang="de-DE" sz="44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40350CC-2709-AF44-B5E6-79022B9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700" dirty="0"/>
              <a:t>Wert, der </a:t>
            </a:r>
            <a:r>
              <a:rPr lang="en-US" sz="1700" dirty="0" err="1"/>
              <a:t>aus</a:t>
            </a:r>
            <a:r>
              <a:rPr lang="en-US" sz="1700" dirty="0"/>
              <a:t> </a:t>
            </a:r>
            <a:r>
              <a:rPr lang="en-US" sz="1700" dirty="0" err="1"/>
              <a:t>anderen</a:t>
            </a:r>
            <a:r>
              <a:rPr lang="en-US" sz="1700" dirty="0"/>
              <a:t> Variable </a:t>
            </a:r>
            <a:r>
              <a:rPr lang="en-US" sz="1700" dirty="0" err="1"/>
              <a:t>Werten</a:t>
            </a:r>
            <a:r>
              <a:rPr lang="en-US" sz="1700" dirty="0"/>
              <a:t> </a:t>
            </a:r>
            <a:r>
              <a:rPr lang="en-US" sz="1700" dirty="0" err="1"/>
              <a:t>berechnet</a:t>
            </a:r>
            <a:r>
              <a:rPr lang="en-US" sz="1700" dirty="0"/>
              <a:t> </a:t>
            </a:r>
            <a:r>
              <a:rPr lang="en-US" sz="1700" dirty="0" err="1"/>
              <a:t>wurde</a:t>
            </a:r>
            <a:endParaRPr lang="en-US" sz="17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700" dirty="0"/>
              <a:t> </a:t>
            </a:r>
            <a:r>
              <a:rPr lang="en-US" sz="1700" dirty="0" err="1"/>
              <a:t>Zweck</a:t>
            </a:r>
            <a:r>
              <a:rPr lang="en-US" sz="1700" dirty="0"/>
              <a:t>: </a:t>
            </a:r>
            <a:r>
              <a:rPr lang="en-US" sz="1700" dirty="0" err="1"/>
              <a:t>Logik</a:t>
            </a:r>
            <a:r>
              <a:rPr lang="en-US" sz="1700" dirty="0"/>
              <a:t> </a:t>
            </a:r>
            <a:r>
              <a:rPr lang="en-US" sz="1700" dirty="0" err="1"/>
              <a:t>aus</a:t>
            </a:r>
            <a:r>
              <a:rPr lang="en-US" sz="1700" dirty="0"/>
              <a:t> dem HTML Code </a:t>
            </a:r>
            <a:r>
              <a:rPr lang="en-US" sz="1700" dirty="0" err="1"/>
              <a:t>auslagern</a:t>
            </a:r>
            <a:r>
              <a:rPr lang="en-US" sz="1700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700" dirty="0"/>
              <a:t> Computed Data </a:t>
            </a:r>
            <a:r>
              <a:rPr lang="en-US" sz="1700" dirty="0" err="1"/>
              <a:t>ist</a:t>
            </a:r>
            <a:r>
              <a:rPr lang="en-US" sz="1700" dirty="0"/>
              <a:t> reactive = always updated, when one of the dependent variables has been changed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2B93E9-FDB2-1C47-9049-B543ECD8A87D}"/>
              </a:ext>
            </a:extLst>
          </p:cNvPr>
          <p:cNvSpPr txBox="1"/>
          <p:nvPr/>
        </p:nvSpPr>
        <p:spPr>
          <a:xfrm>
            <a:off x="11181869" y="8936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85000"/>
                  </a:schemeClr>
                </a:solidFill>
              </a:rPr>
              <a:t>REPL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1CF98-2AE4-6440-B35E-09972114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858" y="2286000"/>
            <a:ext cx="6034664" cy="31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34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/>
              <a:t>Template syntax</a:t>
            </a:r>
            <a:endParaRPr lang="de-D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40350CC-2709-AF44-B5E6-79022B9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330" y="804333"/>
            <a:ext cx="6257721" cy="5249334"/>
          </a:xfrm>
        </p:spPr>
        <p:txBody>
          <a:bodyPr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Conditional rendering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Loops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Dynamische</a:t>
            </a:r>
            <a:r>
              <a:rPr lang="en-US" dirty="0"/>
              <a:t> CSS Klassen</a:t>
            </a:r>
          </a:p>
        </p:txBody>
      </p:sp>
      <p:pic>
        <p:nvPicPr>
          <p:cNvPr id="7" name="Picture 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95B8647-ED96-7C4A-928D-BF9C8D35C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9" y="6269182"/>
            <a:ext cx="2005661" cy="588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056837-9F3A-174F-AA81-FF760CB3DAB2}"/>
              </a:ext>
            </a:extLst>
          </p:cNvPr>
          <p:cNvSpPr txBox="1"/>
          <p:nvPr/>
        </p:nvSpPr>
        <p:spPr>
          <a:xfrm>
            <a:off x="11394623" y="9861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85000"/>
                  </a:schemeClr>
                </a:solidFill>
              </a:rPr>
              <a:t>REPL</a:t>
            </a:r>
          </a:p>
        </p:txBody>
      </p:sp>
    </p:spTree>
    <p:extLst>
      <p:ext uri="{BB962C8B-B14F-4D97-AF65-F5344CB8AC3E}">
        <p14:creationId xmlns:p14="http://schemas.microsoft.com/office/powerpoint/2010/main" val="81610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DD035E9-9492-4A96-8BC3-7FB24D7F9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9317"/>
            <a:ext cx="4389120" cy="17495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Über mich</a:t>
            </a:r>
            <a:endParaRPr lang="en-US" sz="44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FBDC43-ADB2-4EDE-8696-528BCABD1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6C57F5-2C72-0848-88C6-8B93047BD494}"/>
              </a:ext>
            </a:extLst>
          </p:cNvPr>
          <p:cNvSpPr txBox="1"/>
          <p:nvPr/>
        </p:nvSpPr>
        <p:spPr>
          <a:xfrm>
            <a:off x="1024129" y="2286000"/>
            <a:ext cx="4924726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dirty="0"/>
              <a:t>Krzysztof = Christoph = Kris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dirty="0"/>
              <a:t>Alter: 39 Jahre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dirty="0" err="1"/>
              <a:t>Wohnhaft</a:t>
            </a:r>
            <a:r>
              <a:rPr lang="en-US" dirty="0"/>
              <a:t> in Mannheim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dirty="0"/>
              <a:t>Senior Software Engineer @ </a:t>
            </a:r>
            <a:r>
              <a:rPr lang="en-US" dirty="0" err="1"/>
              <a:t>adesso</a:t>
            </a:r>
            <a:r>
              <a:rPr lang="en-US" dirty="0"/>
              <a:t> SE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dirty="0" err="1"/>
              <a:t>Schwerpunkt</a:t>
            </a:r>
            <a:r>
              <a:rPr lang="en-US" dirty="0"/>
              <a:t>: Node.js, React, Vue, Cloud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dirty="0"/>
              <a:t>Hobby: </a:t>
            </a:r>
            <a:r>
              <a:rPr lang="en-US" dirty="0" err="1"/>
              <a:t>Joggen</a:t>
            </a: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/>
          </a:p>
        </p:txBody>
      </p:sp>
      <p:pic>
        <p:nvPicPr>
          <p:cNvPr id="7" name="Picture 6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FDD5823F-CBF2-0849-9B13-32F3E41E0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73" r="22025" b="2"/>
          <a:stretch/>
        </p:blipFill>
        <p:spPr>
          <a:xfrm>
            <a:off x="7866967" y="1749184"/>
            <a:ext cx="2839394" cy="335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90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Aufgabe 2</a:t>
            </a:r>
            <a:endParaRPr lang="de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95B8647-ED96-7C4A-928D-BF9C8D35C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9" y="6269182"/>
            <a:ext cx="2005661" cy="588818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1B88D5B-82B4-3941-83AC-0CB2D3FD4F4F}"/>
              </a:ext>
            </a:extLst>
          </p:cNvPr>
          <p:cNvSpPr txBox="1">
            <a:spLocks/>
          </p:cNvSpPr>
          <p:nvPr/>
        </p:nvSpPr>
        <p:spPr>
          <a:xfrm>
            <a:off x="5454877" y="3200400"/>
            <a:ext cx="4974015" cy="4572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Show dynamic data</a:t>
            </a:r>
          </a:p>
        </p:txBody>
      </p:sp>
    </p:spTree>
    <p:extLst>
      <p:ext uri="{BB962C8B-B14F-4D97-AF65-F5344CB8AC3E}">
        <p14:creationId xmlns:p14="http://schemas.microsoft.com/office/powerpoint/2010/main" val="1487170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532809" cy="1499616"/>
          </a:xfrm>
        </p:spPr>
        <p:txBody>
          <a:bodyPr>
            <a:normAutofit/>
          </a:bodyPr>
          <a:lstStyle/>
          <a:p>
            <a:r>
              <a:rPr lang="en-US" dirty="0"/>
              <a:t>CONDITIONAL CSS CLASSES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40350CC-2709-AF44-B5E6-79022B9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700" dirty="0"/>
              <a:t> </a:t>
            </a:r>
            <a:r>
              <a:rPr lang="en-US" sz="1700" dirty="0" err="1"/>
              <a:t>Zwei</a:t>
            </a:r>
            <a:r>
              <a:rPr lang="en-US" sz="1700" dirty="0"/>
              <a:t> </a:t>
            </a:r>
            <a:r>
              <a:rPr lang="en-US" sz="1700" dirty="0" err="1"/>
              <a:t>Optionen</a:t>
            </a:r>
            <a:endParaRPr lang="en-US" sz="17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300" dirty="0" err="1"/>
              <a:t>Classname</a:t>
            </a:r>
            <a:r>
              <a:rPr lang="en-US" sz="1300" dirty="0"/>
              <a:t> </a:t>
            </a:r>
            <a:r>
              <a:rPr lang="en-US" sz="1300" dirty="0">
                <a:sym typeface="Wingdings" pitchFamily="2" charset="2"/>
              </a:rPr>
              <a:t></a:t>
            </a:r>
            <a:r>
              <a:rPr lang="en-US" sz="1300" dirty="0"/>
              <a:t> </a:t>
            </a:r>
            <a:r>
              <a:rPr lang="en-US" sz="1300" dirty="0" err="1"/>
              <a:t>Kondition</a:t>
            </a:r>
            <a:endParaRPr lang="en-US" sz="13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300" dirty="0"/>
              <a:t>class Tag </a:t>
            </a:r>
            <a:r>
              <a:rPr lang="en-US" sz="1300" dirty="0" err="1"/>
              <a:t>mit</a:t>
            </a:r>
            <a:r>
              <a:rPr lang="en-US" sz="1300" dirty="0"/>
              <a:t> </a:t>
            </a:r>
            <a:r>
              <a:rPr lang="en-US" sz="1300" dirty="0" err="1"/>
              <a:t>meheren</a:t>
            </a:r>
            <a:r>
              <a:rPr lang="en-US" sz="1300" dirty="0"/>
              <a:t> </a:t>
            </a:r>
            <a:r>
              <a:rPr lang="en-US" sz="1300" dirty="0" err="1"/>
              <a:t>Classnamen</a:t>
            </a:r>
            <a:r>
              <a:rPr lang="en-US" sz="1300" dirty="0"/>
              <a:t> und </a:t>
            </a:r>
            <a:r>
              <a:rPr lang="en-US" sz="1300" dirty="0" err="1"/>
              <a:t>Konditionen</a:t>
            </a:r>
            <a:endParaRPr lang="en-US" sz="13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700" dirty="0"/>
              <a:t> </a:t>
            </a:r>
            <a:r>
              <a:rPr lang="en-US" sz="1700" dirty="0" err="1"/>
              <a:t>Mehrere</a:t>
            </a:r>
            <a:r>
              <a:rPr lang="en-US" sz="1700" dirty="0"/>
              <a:t> “class” Tags </a:t>
            </a:r>
            <a:r>
              <a:rPr lang="en-US" sz="1700" dirty="0" err="1"/>
              <a:t>möglich</a:t>
            </a:r>
            <a:r>
              <a:rPr lang="en-US" sz="1700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700" dirty="0"/>
              <a:t> </a:t>
            </a:r>
            <a:r>
              <a:rPr lang="en-US" sz="1700" dirty="0" err="1"/>
              <a:t>Dynamisch</a:t>
            </a:r>
            <a:r>
              <a:rPr lang="en-US" sz="1700" dirty="0"/>
              <a:t> </a:t>
            </a:r>
            <a:r>
              <a:rPr lang="en-US" sz="1700" dirty="0" err="1"/>
              <a:t>berechnet</a:t>
            </a:r>
            <a:r>
              <a:rPr lang="en-US" sz="1700" dirty="0"/>
              <a:t> Classen </a:t>
            </a:r>
            <a:br>
              <a:rPr lang="en-US" sz="1700" dirty="0"/>
            </a:br>
            <a:r>
              <a:rPr lang="en-US" sz="1700" dirty="0"/>
              <a:t>  </a:t>
            </a:r>
            <a:r>
              <a:rPr lang="en-US" sz="1700" dirty="0" err="1"/>
              <a:t>überschreiben</a:t>
            </a:r>
            <a:r>
              <a:rPr lang="en-US" sz="1700" dirty="0"/>
              <a:t> </a:t>
            </a:r>
            <a:r>
              <a:rPr lang="en-US" sz="1700" dirty="0" err="1"/>
              <a:t>keine</a:t>
            </a:r>
            <a:r>
              <a:rPr lang="en-US" sz="1700" dirty="0"/>
              <a:t> ”</a:t>
            </a:r>
            <a:r>
              <a:rPr lang="en-US" sz="1700" dirty="0" err="1"/>
              <a:t>statische</a:t>
            </a:r>
            <a:r>
              <a:rPr lang="en-US" sz="1700" dirty="0"/>
              <a:t>” Klassen</a:t>
            </a:r>
          </a:p>
        </p:txBody>
      </p:sp>
      <p:pic>
        <p:nvPicPr>
          <p:cNvPr id="7" name="Picture 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95B8647-ED96-7C4A-928D-BF9C8D35C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9" y="6269182"/>
            <a:ext cx="2005661" cy="588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2B93E9-FDB2-1C47-9049-B543ECD8A87D}"/>
              </a:ext>
            </a:extLst>
          </p:cNvPr>
          <p:cNvSpPr txBox="1"/>
          <p:nvPr/>
        </p:nvSpPr>
        <p:spPr>
          <a:xfrm>
            <a:off x="11181869" y="8936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85000"/>
                  </a:schemeClr>
                </a:solidFill>
              </a:rPr>
              <a:t>REPL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37B4EE-48F4-324B-AB6A-0E616734D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977" y="2375338"/>
            <a:ext cx="6852610" cy="187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60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Aufgabe 3</a:t>
            </a:r>
            <a:endParaRPr lang="de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95B8647-ED96-7C4A-928D-BF9C8D35C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9" y="6269182"/>
            <a:ext cx="2005661" cy="588818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0634E21-C6E0-A14B-B558-877F23288AA1}"/>
              </a:ext>
            </a:extLst>
          </p:cNvPr>
          <p:cNvSpPr txBox="1">
            <a:spLocks/>
          </p:cNvSpPr>
          <p:nvPr/>
        </p:nvSpPr>
        <p:spPr>
          <a:xfrm>
            <a:off x="5454877" y="3200400"/>
            <a:ext cx="4974015" cy="4572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CSS classes</a:t>
            </a:r>
          </a:p>
        </p:txBody>
      </p:sp>
    </p:spTree>
    <p:extLst>
      <p:ext uri="{BB962C8B-B14F-4D97-AF65-F5344CB8AC3E}">
        <p14:creationId xmlns:p14="http://schemas.microsoft.com/office/powerpoint/2010/main" val="2767247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8696532" cy="145075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Interaktion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mit</a:t>
            </a:r>
            <a:r>
              <a:rPr lang="en-US" dirty="0">
                <a:solidFill>
                  <a:schemeClr val="accent2"/>
                </a:solidFill>
              </a:rPr>
              <a:t> user</a:t>
            </a:r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7" name="Picture 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95B8647-ED96-7C4A-928D-BF9C8D35C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9" y="6269182"/>
            <a:ext cx="2005661" cy="588818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40350CC-2709-AF44-B5E6-79022B9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932" y="1595450"/>
            <a:ext cx="9876045" cy="2871447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Svelte </a:t>
            </a:r>
            <a:r>
              <a:rPr lang="en-US" dirty="0" err="1"/>
              <a:t>unterstützt</a:t>
            </a:r>
            <a:r>
              <a:rPr lang="en-US" dirty="0"/>
              <a:t>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Arten</a:t>
            </a:r>
            <a:r>
              <a:rPr lang="en-US" dirty="0"/>
              <a:t> von Events: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DOM Events,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“click”, ”keypress”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Custom Events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Events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on:&lt;event name&gt;={action} </a:t>
            </a:r>
            <a:r>
              <a:rPr lang="en-US" dirty="0" err="1"/>
              <a:t>abgefangen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Event modifiers </a:t>
            </a:r>
            <a:r>
              <a:rPr lang="en-US" dirty="0" err="1"/>
              <a:t>verhindern</a:t>
            </a:r>
            <a:r>
              <a:rPr lang="en-US" dirty="0"/>
              <a:t> default Event </a:t>
            </a:r>
            <a:r>
              <a:rPr lang="en-US" dirty="0" err="1"/>
              <a:t>Verhalten</a:t>
            </a:r>
            <a:r>
              <a:rPr lang="en-US" dirty="0"/>
              <a:t>, </a:t>
            </a:r>
            <a:r>
              <a:rPr lang="en-US" dirty="0" err="1"/>
              <a:t>z.B.</a:t>
            </a:r>
            <a:r>
              <a:rPr lang="en-US" dirty="0"/>
              <a:t> page reload on Link click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preventDefault</a:t>
            </a:r>
            <a:r>
              <a:rPr lang="en-US" dirty="0"/>
              <a:t>, once, </a:t>
            </a:r>
            <a:r>
              <a:rPr lang="en-US" dirty="0" err="1"/>
              <a:t>stopPropagation</a:t>
            </a:r>
            <a:r>
              <a:rPr lang="en-US" dirty="0"/>
              <a:t> </a:t>
            </a:r>
            <a:r>
              <a:rPr lang="en-US" dirty="0" err="1"/>
              <a:t>usw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26F070-1D83-814E-B748-2194C7A22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931" y="4323715"/>
            <a:ext cx="7081013" cy="2369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5DEA9E-2AA1-094A-B229-2D46AC0DFCE0}"/>
              </a:ext>
            </a:extLst>
          </p:cNvPr>
          <p:cNvSpPr txBox="1"/>
          <p:nvPr/>
        </p:nvSpPr>
        <p:spPr>
          <a:xfrm>
            <a:off x="11181869" y="8936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85000"/>
                  </a:schemeClr>
                </a:solidFill>
              </a:rPr>
              <a:t>REPL</a:t>
            </a:r>
          </a:p>
        </p:txBody>
      </p:sp>
    </p:spTree>
    <p:extLst>
      <p:ext uri="{BB962C8B-B14F-4D97-AF65-F5344CB8AC3E}">
        <p14:creationId xmlns:p14="http://schemas.microsoft.com/office/powerpoint/2010/main" val="2513478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Aufgabe 4</a:t>
            </a:r>
            <a:endParaRPr lang="de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95B8647-ED96-7C4A-928D-BF9C8D35C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9" y="6269182"/>
            <a:ext cx="2005661" cy="588818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CAA97E0-4734-6545-94D7-37121CB8E07D}"/>
              </a:ext>
            </a:extLst>
          </p:cNvPr>
          <p:cNvSpPr txBox="1">
            <a:spLocks/>
          </p:cNvSpPr>
          <p:nvPr/>
        </p:nvSpPr>
        <p:spPr>
          <a:xfrm>
            <a:off x="5454877" y="3200400"/>
            <a:ext cx="4974015" cy="4572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Interaction with user</a:t>
            </a:r>
          </a:p>
        </p:txBody>
      </p:sp>
    </p:spTree>
    <p:extLst>
      <p:ext uri="{BB962C8B-B14F-4D97-AF65-F5344CB8AC3E}">
        <p14:creationId xmlns:p14="http://schemas.microsoft.com/office/powerpoint/2010/main" val="1308141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8696532" cy="145075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formulare</a:t>
            </a:r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7" name="Picture 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95B8647-ED96-7C4A-928D-BF9C8D35C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9" y="6269182"/>
            <a:ext cx="2005661" cy="588818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40350CC-2709-AF44-B5E6-79022B9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7731934" cy="352519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Two-way binding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b="1" dirty="0"/>
              <a:t>bind:&lt;attribute&gt;={&lt;</a:t>
            </a:r>
            <a:r>
              <a:rPr lang="en-US" b="1" dirty="0" err="1"/>
              <a:t>js</a:t>
            </a:r>
            <a:r>
              <a:rPr lang="en-US" b="1" dirty="0"/>
              <a:t> variable&gt;}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Form </a:t>
            </a:r>
            <a:r>
              <a:rPr lang="en-US" dirty="0" err="1"/>
              <a:t>Submitten</a:t>
            </a:r>
            <a:r>
              <a:rPr lang="en-US" dirty="0"/>
              <a:t>: </a:t>
            </a:r>
            <a:r>
              <a:rPr lang="en-US" dirty="0" err="1"/>
              <a:t>on:submit</a:t>
            </a:r>
            <a:r>
              <a:rPr lang="en-US" dirty="0"/>
              <a:t>={save}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Validierung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A22C3-873D-BC40-92D9-9D9739CCDC90}"/>
              </a:ext>
            </a:extLst>
          </p:cNvPr>
          <p:cNvSpPr txBox="1"/>
          <p:nvPr/>
        </p:nvSpPr>
        <p:spPr>
          <a:xfrm>
            <a:off x="11181869" y="8936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85000"/>
                  </a:schemeClr>
                </a:solidFill>
              </a:rPr>
              <a:t>REPL</a:t>
            </a:r>
          </a:p>
        </p:txBody>
      </p:sp>
    </p:spTree>
    <p:extLst>
      <p:ext uri="{BB962C8B-B14F-4D97-AF65-F5344CB8AC3E}">
        <p14:creationId xmlns:p14="http://schemas.microsoft.com/office/powerpoint/2010/main" val="2780954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Aufgabe 5</a:t>
            </a:r>
            <a:endParaRPr lang="de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95B8647-ED96-7C4A-928D-BF9C8D35C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9" y="6269182"/>
            <a:ext cx="2005661" cy="588818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D8B9C2D-EE2A-4B4B-A3E8-AFA732AACC7B}"/>
              </a:ext>
            </a:extLst>
          </p:cNvPr>
          <p:cNvSpPr txBox="1">
            <a:spLocks/>
          </p:cNvSpPr>
          <p:nvPr/>
        </p:nvSpPr>
        <p:spPr>
          <a:xfrm>
            <a:off x="5475898" y="3200400"/>
            <a:ext cx="4974015" cy="4572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Formulare</a:t>
            </a:r>
          </a:p>
        </p:txBody>
      </p:sp>
    </p:spTree>
    <p:extLst>
      <p:ext uri="{BB962C8B-B14F-4D97-AF65-F5344CB8AC3E}">
        <p14:creationId xmlns:p14="http://schemas.microsoft.com/office/powerpoint/2010/main" val="3784739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8696532" cy="1450757"/>
          </a:xfrm>
        </p:spPr>
        <p:txBody>
          <a:bodyPr>
            <a:normAutofit/>
          </a:bodyPr>
          <a:lstStyle/>
          <a:p>
            <a:r>
              <a:rPr lang="en-US" sz="4400" dirty="0" err="1">
                <a:solidFill>
                  <a:schemeClr val="tx1"/>
                </a:solidFill>
              </a:rPr>
              <a:t>Externe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Datenquellen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anbinden</a:t>
            </a:r>
            <a:endParaRPr lang="de-DE" sz="4400" dirty="0">
              <a:solidFill>
                <a:schemeClr val="tx1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40350CC-2709-AF44-B5E6-79022B9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5" y="2023962"/>
            <a:ext cx="4921698" cy="400884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Best Practice: </a:t>
            </a:r>
            <a:r>
              <a:rPr lang="en-US" dirty="0" err="1"/>
              <a:t>Logik</a:t>
            </a:r>
            <a:r>
              <a:rPr lang="en-US" dirty="0"/>
              <a:t> in </a:t>
            </a:r>
            <a:r>
              <a:rPr lang="en-US" dirty="0" err="1"/>
              <a:t>einen</a:t>
            </a:r>
            <a:r>
              <a:rPr lang="en-US" dirty="0"/>
              <a:t> Service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auslagern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Lade die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der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Komponentenerstellung</a:t>
            </a:r>
            <a:r>
              <a:rPr lang="en-US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Möglichkeiten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Direkt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&lt;script&gt;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in </a:t>
            </a:r>
            <a:r>
              <a:rPr lang="en-US" dirty="0" err="1"/>
              <a:t>einem</a:t>
            </a:r>
            <a:r>
              <a:rPr lang="en-US" dirty="0"/>
              <a:t> Lifecycle Hook (</a:t>
            </a:r>
            <a:r>
              <a:rPr lang="en-US" dirty="0" err="1"/>
              <a:t>onMount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8A5AD0-5CF8-D940-9FC6-C3B4C37A1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422" y="2023962"/>
            <a:ext cx="5983415" cy="310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39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Aufgabe 6</a:t>
            </a:r>
            <a:endParaRPr lang="de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95B8647-ED96-7C4A-928D-BF9C8D35C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9" y="6269182"/>
            <a:ext cx="2005661" cy="588818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D8B9C2D-EE2A-4B4B-A3E8-AFA732AACC7B}"/>
              </a:ext>
            </a:extLst>
          </p:cNvPr>
          <p:cNvSpPr txBox="1">
            <a:spLocks/>
          </p:cNvSpPr>
          <p:nvPr/>
        </p:nvSpPr>
        <p:spPr>
          <a:xfrm>
            <a:off x="5475898" y="3200400"/>
            <a:ext cx="4974015" cy="4572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Use external data source</a:t>
            </a:r>
          </a:p>
        </p:txBody>
      </p:sp>
    </p:spTree>
    <p:extLst>
      <p:ext uri="{BB962C8B-B14F-4D97-AF65-F5344CB8AC3E}">
        <p14:creationId xmlns:p14="http://schemas.microsoft.com/office/powerpoint/2010/main" val="1621628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1" y="286603"/>
            <a:ext cx="9569273" cy="1450757"/>
          </a:xfrm>
        </p:spPr>
        <p:txBody>
          <a:bodyPr>
            <a:normAutofit/>
          </a:bodyPr>
          <a:lstStyle/>
          <a:p>
            <a:r>
              <a:rPr lang="en-US" sz="4400" dirty="0" err="1">
                <a:solidFill>
                  <a:schemeClr val="tx1"/>
                </a:solidFill>
              </a:rPr>
              <a:t>Applikation</a:t>
            </a:r>
            <a:r>
              <a:rPr lang="en-US" sz="4400" dirty="0">
                <a:solidFill>
                  <a:schemeClr val="tx1"/>
                </a:solidFill>
              </a:rPr>
              <a:t> in </a:t>
            </a:r>
            <a:r>
              <a:rPr lang="en-US" sz="4400" dirty="0" err="1">
                <a:solidFill>
                  <a:schemeClr val="tx1"/>
                </a:solidFill>
              </a:rPr>
              <a:t>viele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Komponenten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teilen</a:t>
            </a:r>
            <a:endParaRPr lang="de-DE" sz="4400" dirty="0">
              <a:solidFill>
                <a:schemeClr val="tx1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40350CC-2709-AF44-B5E6-79022B9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931" y="1737360"/>
            <a:ext cx="8612752" cy="1594717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Versuche</a:t>
            </a:r>
            <a:r>
              <a:rPr lang="en-US" dirty="0"/>
              <a:t> </a:t>
            </a:r>
            <a:r>
              <a:rPr lang="en-US" dirty="0" err="1"/>
              <a:t>große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vermeiden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Logik</a:t>
            </a:r>
            <a:r>
              <a:rPr lang="en-US" dirty="0"/>
              <a:t> in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kleine</a:t>
            </a:r>
            <a:r>
              <a:rPr lang="en-US" dirty="0"/>
              <a:t> und </a:t>
            </a:r>
            <a:r>
              <a:rPr lang="en-US" dirty="0" err="1"/>
              <a:t>wiederverwendbare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</a:t>
            </a:r>
            <a:r>
              <a:rPr lang="en-US" dirty="0" err="1"/>
              <a:t>aufteilen</a:t>
            </a:r>
            <a:r>
              <a:rPr lang="en-US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Baum </a:t>
            </a:r>
            <a:r>
              <a:rPr lang="en-US" dirty="0" err="1"/>
              <a:t>ähnlich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DOM </a:t>
            </a:r>
            <a:r>
              <a:rPr lang="en-US" dirty="0" err="1"/>
              <a:t>erstellen</a:t>
            </a:r>
            <a:endParaRPr lang="en-US" dirty="0"/>
          </a:p>
        </p:txBody>
      </p:sp>
      <p:pic>
        <p:nvPicPr>
          <p:cNvPr id="4098" name="Picture 2" descr="Component Tree">
            <a:extLst>
              <a:ext uri="{FF2B5EF4-FFF2-40B4-BE49-F238E27FC236}">
                <a16:creationId xmlns:a16="http://schemas.microsoft.com/office/drawing/2014/main" id="{A3F575BA-1018-5440-B355-CBABEDB8F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36" y="3070388"/>
            <a:ext cx="8480203" cy="328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99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/>
              <a:t>Workshop Plan</a:t>
            </a:r>
            <a:endParaRPr lang="de-DE"/>
          </a:p>
        </p:txBody>
      </p: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6AED0-5019-4D54-A75F-5A7B0B1E0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330" y="804333"/>
            <a:ext cx="6257721" cy="5249334"/>
          </a:xfrm>
        </p:spPr>
        <p:txBody>
          <a:bodyPr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Presentation / Live Coding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Übungen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nachprogrammieren</a:t>
            </a:r>
            <a:r>
              <a:rPr lang="en-US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Kaffeepausen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Mittagspause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19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0518500-D374-5547-93B6-FE61385E5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611" y="1037062"/>
            <a:ext cx="7950984" cy="5693975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116" y="-68006"/>
            <a:ext cx="9569273" cy="1450757"/>
          </a:xfrm>
        </p:spPr>
        <p:txBody>
          <a:bodyPr>
            <a:normAutofit/>
          </a:bodyPr>
          <a:lstStyle/>
          <a:p>
            <a:r>
              <a:rPr lang="en-US" sz="4400" dirty="0" err="1">
                <a:solidFill>
                  <a:schemeClr val="tx1"/>
                </a:solidFill>
              </a:rPr>
              <a:t>Applikation</a:t>
            </a:r>
            <a:r>
              <a:rPr lang="en-US" sz="4400" dirty="0">
                <a:solidFill>
                  <a:schemeClr val="tx1"/>
                </a:solidFill>
              </a:rPr>
              <a:t> in </a:t>
            </a:r>
            <a:r>
              <a:rPr lang="en-US" sz="4400" dirty="0" err="1">
                <a:solidFill>
                  <a:schemeClr val="tx1"/>
                </a:solidFill>
              </a:rPr>
              <a:t>viele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Komponenten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teilen</a:t>
            </a:r>
            <a:endParaRPr lang="de-DE" sz="4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94FDCD-6943-214B-9CFF-E0ADAD98222F}"/>
              </a:ext>
            </a:extLst>
          </p:cNvPr>
          <p:cNvSpPr/>
          <p:nvPr/>
        </p:nvSpPr>
        <p:spPr>
          <a:xfrm>
            <a:off x="1605612" y="1037062"/>
            <a:ext cx="7950984" cy="3456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835013-535B-5740-9B69-275A2A70038E}"/>
              </a:ext>
            </a:extLst>
          </p:cNvPr>
          <p:cNvSpPr txBox="1"/>
          <p:nvPr/>
        </p:nvSpPr>
        <p:spPr>
          <a:xfrm>
            <a:off x="9556595" y="101341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C00000"/>
                </a:solidFill>
              </a:rPr>
              <a:t>Header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17BAA6-80D7-F14A-B9F1-C156CDDCB343}"/>
              </a:ext>
            </a:extLst>
          </p:cNvPr>
          <p:cNvSpPr/>
          <p:nvPr/>
        </p:nvSpPr>
        <p:spPr>
          <a:xfrm>
            <a:off x="1601898" y="1412482"/>
            <a:ext cx="7950984" cy="3456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90EFC2-BCD4-A34B-A1E4-5423843398E3}"/>
              </a:ext>
            </a:extLst>
          </p:cNvPr>
          <p:cNvSpPr txBox="1"/>
          <p:nvPr/>
        </p:nvSpPr>
        <p:spPr>
          <a:xfrm>
            <a:off x="9552882" y="1406394"/>
            <a:ext cx="84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C00000"/>
                </a:solidFill>
              </a:rPr>
              <a:t>InfoBar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5865D4-90CB-5149-BB96-89B29827C8FD}"/>
              </a:ext>
            </a:extLst>
          </p:cNvPr>
          <p:cNvSpPr/>
          <p:nvPr/>
        </p:nvSpPr>
        <p:spPr>
          <a:xfrm>
            <a:off x="1594468" y="1787902"/>
            <a:ext cx="7950984" cy="494313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4320D4-424D-3E4F-9DFC-45862CECB08B}"/>
              </a:ext>
            </a:extLst>
          </p:cNvPr>
          <p:cNvSpPr txBox="1"/>
          <p:nvPr/>
        </p:nvSpPr>
        <p:spPr>
          <a:xfrm>
            <a:off x="9541644" y="4259469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C00000"/>
                </a:solidFill>
              </a:rPr>
              <a:t>Content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80D7CB-1A2E-064F-8C3C-33BE030368E0}"/>
              </a:ext>
            </a:extLst>
          </p:cNvPr>
          <p:cNvSpPr/>
          <p:nvPr/>
        </p:nvSpPr>
        <p:spPr>
          <a:xfrm>
            <a:off x="1694985" y="1877111"/>
            <a:ext cx="7738947" cy="15741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538492-06FC-E540-BF64-A0A2BCB414D4}"/>
              </a:ext>
            </a:extLst>
          </p:cNvPr>
          <p:cNvSpPr/>
          <p:nvPr/>
        </p:nvSpPr>
        <p:spPr>
          <a:xfrm>
            <a:off x="1707917" y="3884049"/>
            <a:ext cx="3867694" cy="269517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0998C0-92B5-9041-A327-54C105E5C70C}"/>
              </a:ext>
            </a:extLst>
          </p:cNvPr>
          <p:cNvSpPr/>
          <p:nvPr/>
        </p:nvSpPr>
        <p:spPr>
          <a:xfrm>
            <a:off x="1784359" y="2246673"/>
            <a:ext cx="7560363" cy="3195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00A675-8C2F-D545-97F3-1189EAD9501E}"/>
              </a:ext>
            </a:extLst>
          </p:cNvPr>
          <p:cNvSpPr txBox="1"/>
          <p:nvPr/>
        </p:nvSpPr>
        <p:spPr>
          <a:xfrm>
            <a:off x="11181869" y="8936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85000"/>
                  </a:schemeClr>
                </a:solidFill>
              </a:rPr>
              <a:t>REPL</a:t>
            </a:r>
          </a:p>
        </p:txBody>
      </p:sp>
    </p:spTree>
    <p:extLst>
      <p:ext uri="{BB962C8B-B14F-4D97-AF65-F5344CB8AC3E}">
        <p14:creationId xmlns:p14="http://schemas.microsoft.com/office/powerpoint/2010/main" val="3145562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Aufgabe 7</a:t>
            </a:r>
            <a:endParaRPr lang="de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95B8647-ED96-7C4A-928D-BF9C8D35C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9" y="6269182"/>
            <a:ext cx="2005661" cy="588818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D8B9C2D-EE2A-4B4B-A3E8-AFA732AACC7B}"/>
              </a:ext>
            </a:extLst>
          </p:cNvPr>
          <p:cNvSpPr txBox="1">
            <a:spLocks/>
          </p:cNvSpPr>
          <p:nvPr/>
        </p:nvSpPr>
        <p:spPr>
          <a:xfrm>
            <a:off x="5475898" y="3200400"/>
            <a:ext cx="4974015" cy="4572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Component Tree</a:t>
            </a:r>
          </a:p>
        </p:txBody>
      </p:sp>
    </p:spTree>
    <p:extLst>
      <p:ext uri="{BB962C8B-B14F-4D97-AF65-F5344CB8AC3E}">
        <p14:creationId xmlns:p14="http://schemas.microsoft.com/office/powerpoint/2010/main" val="506928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1" y="286603"/>
            <a:ext cx="9569273" cy="1450757"/>
          </a:xfrm>
        </p:spPr>
        <p:txBody>
          <a:bodyPr>
            <a:normAutofit/>
          </a:bodyPr>
          <a:lstStyle/>
          <a:p>
            <a:r>
              <a:rPr lang="en-US" sz="4400" dirty="0" err="1">
                <a:solidFill>
                  <a:schemeClr val="tx1"/>
                </a:solidFill>
              </a:rPr>
              <a:t>Kommunikation</a:t>
            </a:r>
            <a:r>
              <a:rPr lang="en-US" sz="4400" dirty="0">
                <a:solidFill>
                  <a:schemeClr val="tx1"/>
                </a:solidFill>
              </a:rPr>
              <a:t> von </a:t>
            </a:r>
            <a:r>
              <a:rPr lang="en-US" sz="4400" dirty="0" err="1">
                <a:solidFill>
                  <a:schemeClr val="tx1"/>
                </a:solidFill>
              </a:rPr>
              <a:t>Komponenten</a:t>
            </a:r>
            <a:endParaRPr lang="de-DE" sz="4400" dirty="0">
              <a:solidFill>
                <a:schemeClr val="tx1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40350CC-2709-AF44-B5E6-79022B96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1"/>
            <a:ext cx="4612525" cy="2763192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Wie </a:t>
            </a:r>
            <a:r>
              <a:rPr lang="en-US" dirty="0" err="1"/>
              <a:t>kommunizieren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parent </a:t>
            </a:r>
            <a:r>
              <a:rPr lang="en-US" dirty="0">
                <a:sym typeface="Wingdings" pitchFamily="2" charset="2"/>
              </a:rPr>
              <a:t> child via “</a:t>
            </a:r>
            <a:r>
              <a:rPr lang="en-US" b="1" dirty="0">
                <a:sym typeface="Wingdings" pitchFamily="2" charset="2"/>
              </a:rPr>
              <a:t>props”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child </a:t>
            </a:r>
            <a:r>
              <a:rPr lang="en-US" dirty="0">
                <a:sym typeface="Wingdings" pitchFamily="2" charset="2"/>
              </a:rPr>
              <a:t> parent via “</a:t>
            </a:r>
            <a:r>
              <a:rPr lang="en-US" b="1" dirty="0">
                <a:sym typeface="Wingdings" pitchFamily="2" charset="2"/>
              </a:rPr>
              <a:t>events”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ym typeface="Wingdings" pitchFamily="2" charset="2"/>
              </a:rPr>
              <a:t> Don’t mutate props, use computed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0228B-565D-8340-963F-B31A05CAF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167" y="1904628"/>
            <a:ext cx="6140474" cy="338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2D8E07-C075-014D-8B07-CB71471FFB02}"/>
              </a:ext>
            </a:extLst>
          </p:cNvPr>
          <p:cNvSpPr txBox="1"/>
          <p:nvPr/>
        </p:nvSpPr>
        <p:spPr>
          <a:xfrm>
            <a:off x="11181869" y="8936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85000"/>
                  </a:schemeClr>
                </a:solidFill>
              </a:rPr>
              <a:t>REPL</a:t>
            </a:r>
          </a:p>
        </p:txBody>
      </p:sp>
    </p:spTree>
    <p:extLst>
      <p:ext uri="{BB962C8B-B14F-4D97-AF65-F5344CB8AC3E}">
        <p14:creationId xmlns:p14="http://schemas.microsoft.com/office/powerpoint/2010/main" val="3099930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Aufgabe 8</a:t>
            </a:r>
            <a:endParaRPr lang="de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95B8647-ED96-7C4A-928D-BF9C8D35C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9" y="6269182"/>
            <a:ext cx="2005661" cy="588818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D8B9C2D-EE2A-4B4B-A3E8-AFA732AACC7B}"/>
              </a:ext>
            </a:extLst>
          </p:cNvPr>
          <p:cNvSpPr txBox="1">
            <a:spLocks/>
          </p:cNvSpPr>
          <p:nvPr/>
        </p:nvSpPr>
        <p:spPr>
          <a:xfrm>
            <a:off x="5475898" y="3200400"/>
            <a:ext cx="4974015" cy="4572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Component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474814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Globales</a:t>
            </a:r>
            <a:r>
              <a:rPr lang="en-US" dirty="0">
                <a:solidFill>
                  <a:schemeClr val="accent2"/>
                </a:solidFill>
              </a:rPr>
              <a:t> data management</a:t>
            </a:r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BD16F1CB-1629-224C-98C1-8285CB795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9" y="6269182"/>
            <a:ext cx="2005661" cy="588818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47BD3DC-A992-6F47-ABA9-154234FB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1"/>
            <a:ext cx="5182425" cy="4547435"/>
          </a:xfrm>
        </p:spPr>
        <p:txBody>
          <a:bodyPr>
            <a:normAutofit fontScale="92500"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Store: </a:t>
            </a:r>
            <a:r>
              <a:rPr lang="en-US" dirty="0" err="1"/>
              <a:t>zentraler</a:t>
            </a:r>
            <a:r>
              <a:rPr lang="en-US" dirty="0"/>
              <a:t> Platz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speichern</a:t>
            </a:r>
            <a:r>
              <a:rPr lang="en-US" dirty="0"/>
              <a:t> von </a:t>
            </a:r>
            <a:r>
              <a:rPr lang="en-US" dirty="0" err="1"/>
              <a:t>Daten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Single Source of Truth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Svelte </a:t>
            </a:r>
            <a:r>
              <a:rPr lang="en-US" dirty="0" err="1"/>
              <a:t>mehrere</a:t>
            </a:r>
            <a:r>
              <a:rPr lang="en-US" dirty="0"/>
              <a:t> Stores </a:t>
            </a:r>
            <a:r>
              <a:rPr lang="en-US" dirty="0" err="1"/>
              <a:t>möglich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</a:t>
            </a:r>
            <a:r>
              <a:rPr lang="en-US" dirty="0"/>
              <a:t>Store </a:t>
            </a:r>
            <a:r>
              <a:rPr lang="en-US" dirty="0" err="1"/>
              <a:t>Typen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writable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readable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Store </a:t>
            </a:r>
            <a:r>
              <a:rPr lang="en-US" dirty="0" err="1"/>
              <a:t>Aktionen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subscribe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update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set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Unsubscribe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onDestroy</a:t>
            </a:r>
            <a:r>
              <a:rPr lang="en-US" dirty="0"/>
              <a:t> hook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Shortcut </a:t>
            </a:r>
            <a:r>
              <a:rPr lang="en-US" dirty="0" err="1"/>
              <a:t>für</a:t>
            </a:r>
            <a:r>
              <a:rPr lang="en-US" dirty="0"/>
              <a:t> Store value: $</a:t>
            </a:r>
            <a:r>
              <a:rPr lang="en-US" dirty="0" err="1"/>
              <a:t>mydata</a:t>
            </a:r>
            <a:br>
              <a:rPr lang="en-US" dirty="0"/>
            </a:b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D96A6-E0FB-1240-9D22-AAD65256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170" y="1737360"/>
            <a:ext cx="5999910" cy="4035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A68A8-2826-8242-B432-27AA060FFFB3}"/>
              </a:ext>
            </a:extLst>
          </p:cNvPr>
          <p:cNvSpPr txBox="1"/>
          <p:nvPr/>
        </p:nvSpPr>
        <p:spPr>
          <a:xfrm>
            <a:off x="11082587" y="288663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xxx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05FCCB-EC6F-A747-AC4E-22FAEEA51BA4}"/>
              </a:ext>
            </a:extLst>
          </p:cNvPr>
          <p:cNvSpPr txBox="1"/>
          <p:nvPr/>
        </p:nvSpPr>
        <p:spPr>
          <a:xfrm>
            <a:off x="9470356" y="161517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3989048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Aufgabe 9</a:t>
            </a:r>
            <a:endParaRPr lang="de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95B8647-ED96-7C4A-928D-BF9C8D35C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9" y="6269182"/>
            <a:ext cx="2005661" cy="588818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D8B9C2D-EE2A-4B4B-A3E8-AFA732AACC7B}"/>
              </a:ext>
            </a:extLst>
          </p:cNvPr>
          <p:cNvSpPr txBox="1">
            <a:spLocks/>
          </p:cNvSpPr>
          <p:nvPr/>
        </p:nvSpPr>
        <p:spPr>
          <a:xfrm>
            <a:off x="5475898" y="3200400"/>
            <a:ext cx="4974015" cy="4572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Global Data with Store</a:t>
            </a:r>
          </a:p>
        </p:txBody>
      </p:sp>
    </p:spTree>
    <p:extLst>
      <p:ext uri="{BB962C8B-B14F-4D97-AF65-F5344CB8AC3E}">
        <p14:creationId xmlns:p14="http://schemas.microsoft.com/office/powerpoint/2010/main" val="3191727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slots</a:t>
            </a:r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47BD3DC-A992-6F47-ABA9-154234FBF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1"/>
            <a:ext cx="5182425" cy="4547435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Bietet</a:t>
            </a:r>
            <a:r>
              <a:rPr lang="en-US" dirty="0"/>
              <a:t> </a:t>
            </a:r>
            <a:r>
              <a:rPr lang="en-US" dirty="0" err="1"/>
              <a:t>Möglichkeit</a:t>
            </a:r>
            <a:r>
              <a:rPr lang="en-US" dirty="0"/>
              <a:t> HTML Content</a:t>
            </a:r>
            <a:br>
              <a:rPr lang="en-US" dirty="0"/>
            </a:br>
            <a:r>
              <a:rPr lang="en-US" dirty="0"/>
              <a:t>  in </a:t>
            </a:r>
            <a:r>
              <a:rPr lang="en-US" dirty="0" err="1"/>
              <a:t>Komponente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übergeben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Kontent</a:t>
            </a:r>
            <a:r>
              <a:rPr lang="en-US" dirty="0"/>
              <a:t> muss </a:t>
            </a:r>
            <a:r>
              <a:rPr lang="en-US" dirty="0" err="1"/>
              <a:t>zwischen</a:t>
            </a:r>
            <a:r>
              <a:rPr lang="en-US" dirty="0"/>
              <a:t> HTML Tags</a:t>
            </a:r>
            <a:br>
              <a:rPr lang="en-US" dirty="0"/>
            </a:br>
            <a:r>
              <a:rPr lang="en-US" dirty="0"/>
              <a:t>  der </a:t>
            </a:r>
            <a:r>
              <a:rPr lang="en-US" dirty="0" err="1"/>
              <a:t>Childcomponent</a:t>
            </a:r>
            <a:r>
              <a:rPr lang="en-US" dirty="0"/>
              <a:t> </a:t>
            </a:r>
            <a:r>
              <a:rPr lang="en-US" dirty="0" err="1"/>
              <a:t>eingefügt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werden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In </a:t>
            </a:r>
            <a:r>
              <a:rPr lang="en-US" dirty="0" err="1"/>
              <a:t>Komponent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Conent</a:t>
            </a:r>
            <a:r>
              <a:rPr lang="en-US" dirty="0"/>
              <a:t> </a:t>
            </a:r>
            <a:r>
              <a:rPr lang="en-US" dirty="0" err="1"/>
              <a:t>mittels</a:t>
            </a:r>
            <a:br>
              <a:rPr lang="en-US" dirty="0"/>
            </a:br>
            <a:r>
              <a:rPr lang="en-US" dirty="0"/>
              <a:t>  &lt;slot&gt; Tag </a:t>
            </a:r>
            <a:r>
              <a:rPr lang="en-US" dirty="0" err="1"/>
              <a:t>eingebunden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Mehrere</a:t>
            </a:r>
            <a:r>
              <a:rPr lang="en-US" dirty="0"/>
              <a:t> Slots </a:t>
            </a:r>
            <a:r>
              <a:rPr lang="en-US" dirty="0" err="1"/>
              <a:t>möglich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89111-CE7A-0A42-8D08-D64326A3C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445" y="1737360"/>
            <a:ext cx="6723179" cy="3163849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B5C84-837C-084A-83E8-7207027B1C55}"/>
              </a:ext>
            </a:extLst>
          </p:cNvPr>
          <p:cNvSpPr txBox="1"/>
          <p:nvPr/>
        </p:nvSpPr>
        <p:spPr>
          <a:xfrm>
            <a:off x="11181869" y="8936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85000"/>
                  </a:schemeClr>
                </a:solidFill>
              </a:rPr>
              <a:t>REPL</a:t>
            </a:r>
          </a:p>
        </p:txBody>
      </p:sp>
    </p:spTree>
    <p:extLst>
      <p:ext uri="{BB962C8B-B14F-4D97-AF65-F5344CB8AC3E}">
        <p14:creationId xmlns:p14="http://schemas.microsoft.com/office/powerpoint/2010/main" val="3690350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Aufgabe 10</a:t>
            </a:r>
            <a:endParaRPr lang="de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D8B9C2D-EE2A-4B4B-A3E8-AFA732AACC7B}"/>
              </a:ext>
            </a:extLst>
          </p:cNvPr>
          <p:cNvSpPr txBox="1">
            <a:spLocks/>
          </p:cNvSpPr>
          <p:nvPr/>
        </p:nvSpPr>
        <p:spPr>
          <a:xfrm>
            <a:off x="5475898" y="3200400"/>
            <a:ext cx="4974015" cy="4572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Slots</a:t>
            </a:r>
          </a:p>
        </p:txBody>
      </p:sp>
    </p:spTree>
    <p:extLst>
      <p:ext uri="{BB962C8B-B14F-4D97-AF65-F5344CB8AC3E}">
        <p14:creationId xmlns:p14="http://schemas.microsoft.com/office/powerpoint/2010/main" val="1891453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505" y="1171420"/>
            <a:ext cx="6750987" cy="1450757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chemeClr val="accent2"/>
                </a:solidFill>
              </a:rPr>
              <a:t>Thank you!</a:t>
            </a:r>
            <a:endParaRPr lang="de-DE" sz="8800" dirty="0">
              <a:solidFill>
                <a:schemeClr val="accent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6567D5-2E74-0149-AA84-6133D1058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746" y="2622177"/>
            <a:ext cx="1851892" cy="185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velte logo - Belgium">
            <a:extLst>
              <a:ext uri="{FF2B5EF4-FFF2-40B4-BE49-F238E27FC236}">
                <a16:creationId xmlns:a16="http://schemas.microsoft.com/office/drawing/2014/main" id="{44133EAC-3115-F944-8D93-856CECEE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8881" y="2622177"/>
            <a:ext cx="1835996" cy="185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45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Gliederung</a:t>
            </a:r>
            <a:r>
              <a:rPr lang="en-US" dirty="0"/>
              <a:t> teil 1</a:t>
            </a:r>
            <a:endParaRPr lang="de-D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6AED0-5019-4D54-A75F-5A7B0B1E0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330" y="804333"/>
            <a:ext cx="6257721" cy="5249334"/>
          </a:xfrm>
        </p:spPr>
        <p:txBody>
          <a:bodyPr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Was </a:t>
            </a:r>
            <a:r>
              <a:rPr lang="en-US" dirty="0" err="1"/>
              <a:t>ist</a:t>
            </a:r>
            <a:r>
              <a:rPr lang="en-US" dirty="0"/>
              <a:t> Svelte und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unterscheidet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von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anderen</a:t>
            </a:r>
            <a:r>
              <a:rPr lang="en-US" dirty="0"/>
              <a:t> Frameworks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Neue Svelte </a:t>
            </a:r>
            <a:r>
              <a:rPr lang="en-US" dirty="0" err="1"/>
              <a:t>Applikation</a:t>
            </a:r>
            <a:r>
              <a:rPr lang="en-US" dirty="0"/>
              <a:t> </a:t>
            </a:r>
            <a:r>
              <a:rPr lang="en-US" dirty="0" err="1"/>
              <a:t>erstellen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Aufbau </a:t>
            </a:r>
            <a:r>
              <a:rPr lang="en-US" dirty="0" err="1"/>
              <a:t>einer</a:t>
            </a:r>
            <a:r>
              <a:rPr lang="en-US" dirty="0"/>
              <a:t> Svelte </a:t>
            </a:r>
            <a:r>
              <a:rPr lang="en-US" dirty="0" err="1"/>
              <a:t>Applikation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Svelte Components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Dynamische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anzeigen</a:t>
            </a:r>
            <a:r>
              <a:rPr lang="en-US" dirty="0"/>
              <a:t> (Reactivity)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Template Syntax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Interaktion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Users (Events)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Styling und Classes</a:t>
            </a:r>
          </a:p>
        </p:txBody>
      </p:sp>
    </p:spTree>
    <p:extLst>
      <p:ext uri="{BB962C8B-B14F-4D97-AF65-F5344CB8AC3E}">
        <p14:creationId xmlns:p14="http://schemas.microsoft.com/office/powerpoint/2010/main" val="1704952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Gliederung</a:t>
            </a:r>
            <a:r>
              <a:rPr lang="en-US" dirty="0"/>
              <a:t> teil 2</a:t>
            </a:r>
            <a:endParaRPr lang="de-D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6AED0-5019-4D54-A75F-5A7B0B1E0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330" y="804333"/>
            <a:ext cx="6950926" cy="5249334"/>
          </a:xfrm>
        </p:spPr>
        <p:txBody>
          <a:bodyPr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Formulare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externen</a:t>
            </a:r>
            <a:r>
              <a:rPr lang="en-US" dirty="0"/>
              <a:t> Quelle </a:t>
            </a:r>
            <a:r>
              <a:rPr lang="en-US" dirty="0" err="1"/>
              <a:t>Lesen</a:t>
            </a:r>
            <a:r>
              <a:rPr lang="en-US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Component Tree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Kommunikation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Komponenten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Global State Management </a:t>
            </a:r>
            <a:r>
              <a:rPr lang="en-US" dirty="0" err="1"/>
              <a:t>mit</a:t>
            </a:r>
            <a:r>
              <a:rPr lang="en-US" dirty="0"/>
              <a:t> Svelte stores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Slots</a:t>
            </a:r>
          </a:p>
        </p:txBody>
      </p:sp>
    </p:spTree>
    <p:extLst>
      <p:ext uri="{BB962C8B-B14F-4D97-AF65-F5344CB8AC3E}">
        <p14:creationId xmlns:p14="http://schemas.microsoft.com/office/powerpoint/2010/main" val="371462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/>
              <a:t>PREREQUISITES</a:t>
            </a:r>
            <a:endParaRPr lang="de-D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6AED0-5019-4D54-A75F-5A7B0B1E0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330" y="804333"/>
            <a:ext cx="6257721" cy="5249334"/>
          </a:xfrm>
        </p:spPr>
        <p:txBody>
          <a:bodyPr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Node.js 14 </a:t>
            </a:r>
            <a:r>
              <a:rPr lang="en-US" dirty="0" err="1"/>
              <a:t>oder</a:t>
            </a:r>
            <a:r>
              <a:rPr lang="en-US" dirty="0"/>
              <a:t> 12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Git (</a:t>
            </a:r>
            <a:r>
              <a:rPr lang="en-US" dirty="0" err="1"/>
              <a:t>alternativ</a:t>
            </a:r>
            <a:r>
              <a:rPr lang="en-US" dirty="0"/>
              <a:t> Repo </a:t>
            </a:r>
            <a:r>
              <a:rPr lang="en-US" dirty="0" err="1"/>
              <a:t>als</a:t>
            </a:r>
            <a:r>
              <a:rPr lang="en-US" dirty="0"/>
              <a:t> zip 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herunterladen</a:t>
            </a:r>
            <a:r>
              <a:rPr lang="en-US" dirty="0"/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Editor </a:t>
            </a:r>
            <a:r>
              <a:rPr lang="en-US" dirty="0" err="1"/>
              <a:t>deiner</a:t>
            </a:r>
            <a:r>
              <a:rPr lang="en-US" dirty="0"/>
              <a:t> Wahl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Internetverbidung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15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Code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beispiele</a:t>
            </a:r>
            <a:r>
              <a:rPr lang="en-US" dirty="0"/>
              <a:t> und </a:t>
            </a:r>
            <a:r>
              <a:rPr lang="en-US" dirty="0" err="1"/>
              <a:t>aufgaben</a:t>
            </a:r>
            <a:endParaRPr lang="de-D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6AED0-5019-4D54-A75F-5A7B0B1E0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330" y="804333"/>
            <a:ext cx="6992970" cy="5249334"/>
          </a:xfrm>
        </p:spPr>
        <p:txBody>
          <a:bodyPr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Clone: </a:t>
            </a:r>
            <a:r>
              <a:rPr lang="en-US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https://github.com/kryz81/jsdays-svelte-workshop</a:t>
            </a:r>
            <a:endParaRPr lang="en-US" dirty="0">
              <a:solidFill>
                <a:schemeClr val="accent2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lade ZIP 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herunter</a:t>
            </a:r>
            <a:br>
              <a:rPr lang="en-US" dirty="0"/>
            </a:b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In </a:t>
            </a:r>
            <a:r>
              <a:rPr lang="en-US" dirty="0" err="1"/>
              <a:t>jedem</a:t>
            </a:r>
            <a:r>
              <a:rPr lang="en-US" dirty="0"/>
              <a:t> </a:t>
            </a:r>
            <a:r>
              <a:rPr lang="en-US" dirty="0" err="1"/>
              <a:t>Beispiel</a:t>
            </a:r>
            <a:r>
              <a:rPr lang="en-US" dirty="0"/>
              <a:t>/Aufgabe </a:t>
            </a:r>
            <a:r>
              <a:rPr lang="en-US" dirty="0" err="1"/>
              <a:t>gibt</a:t>
            </a:r>
            <a:r>
              <a:rPr lang="en-US" dirty="0"/>
              <a:t> es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Anleitung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in </a:t>
            </a:r>
            <a:r>
              <a:rPr lang="en-US" dirty="0" err="1"/>
              <a:t>README.md</a:t>
            </a:r>
            <a:br>
              <a:rPr lang="en-US" dirty="0"/>
            </a:b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Code </a:t>
            </a:r>
            <a:r>
              <a:rPr lang="en-US" dirty="0" err="1"/>
              <a:t>installieren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Mac/Linux Users: </a:t>
            </a:r>
            <a:r>
              <a:rPr lang="en-US" dirty="0" err="1"/>
              <a:t>install.sh</a:t>
            </a:r>
            <a:r>
              <a:rPr lang="en-US" dirty="0"/>
              <a:t> </a:t>
            </a:r>
            <a:r>
              <a:rPr lang="en-US" dirty="0" err="1"/>
              <a:t>Skript</a:t>
            </a:r>
            <a:r>
              <a:rPr lang="en-US" dirty="0"/>
              <a:t> </a:t>
            </a:r>
            <a:r>
              <a:rPr lang="en-US" dirty="0" err="1"/>
              <a:t>ausführen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Windows Users: install.ps1 </a:t>
            </a:r>
            <a:r>
              <a:rPr lang="en-US" dirty="0" err="1"/>
              <a:t>Skript</a:t>
            </a:r>
            <a:r>
              <a:rPr lang="en-US" dirty="0"/>
              <a:t> </a:t>
            </a:r>
            <a:r>
              <a:rPr lang="en-US" dirty="0" err="1"/>
              <a:t>ausführen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18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23430B4-C2B6-48DA-A79F-757492AF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9317"/>
            <a:ext cx="4389120" cy="1749552"/>
          </a:xfrm>
        </p:spPr>
        <p:txBody>
          <a:bodyPr>
            <a:normAutofit/>
          </a:bodyPr>
          <a:lstStyle/>
          <a:p>
            <a:r>
              <a:rPr lang="en-US" sz="4400"/>
              <a:t>was ist svelte</a:t>
            </a:r>
            <a:endParaRPr lang="de-DE" sz="44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53BDBF-1B08-496E-BED4-E0DE721A0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6AED0-5019-4D54-A75F-5A7B0B1E0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389120" cy="393192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 Framework?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 Compiler?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 Besser: Svelte is a tool for building fast web</a:t>
            </a:r>
            <a:br>
              <a:rPr lang="en-US" sz="1800" dirty="0"/>
            </a:br>
            <a:r>
              <a:rPr lang="en-US" sz="1800" dirty="0"/>
              <a:t>  applications</a:t>
            </a:r>
          </a:p>
        </p:txBody>
      </p:sp>
      <p:pic>
        <p:nvPicPr>
          <p:cNvPr id="4" name="Picture 2" descr="Svelte logo - Belgium">
            <a:extLst>
              <a:ext uri="{FF2B5EF4-FFF2-40B4-BE49-F238E27FC236}">
                <a16:creationId xmlns:a16="http://schemas.microsoft.com/office/drawing/2014/main" id="{11E8B7F2-FBA0-8D46-B8E4-A0F803E78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5124" y="408825"/>
            <a:ext cx="1014401" cy="102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95B8647-ED96-7C4A-928D-BF9C8D35C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9" y="6269182"/>
            <a:ext cx="2005661" cy="588818"/>
          </a:xfrm>
          <a:prstGeom prst="rect">
            <a:avLst/>
          </a:prstGeom>
        </p:spPr>
      </p:pic>
      <p:pic>
        <p:nvPicPr>
          <p:cNvPr id="13" name="Picture 4" descr="hero">
            <a:extLst>
              <a:ext uri="{FF2B5EF4-FFF2-40B4-BE49-F238E27FC236}">
                <a16:creationId xmlns:a16="http://schemas.microsoft.com/office/drawing/2014/main" id="{B6A8E2DE-49AA-634B-9B7C-01E97B484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585" y="415006"/>
            <a:ext cx="1014401" cy="10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A0D74F-E791-734B-9D52-123E1937B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542" y="270844"/>
            <a:ext cx="1833768" cy="129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gular - PRESS KIT">
            <a:extLst>
              <a:ext uri="{FF2B5EF4-FFF2-40B4-BE49-F238E27FC236}">
                <a16:creationId xmlns:a16="http://schemas.microsoft.com/office/drawing/2014/main" id="{EBA6CE82-4059-D644-A9D1-DF72DE4ED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649" y="235906"/>
            <a:ext cx="1331481" cy="133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B8229F7-5071-DF44-A1A0-3F2FACC70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785" y="2286000"/>
            <a:ext cx="3269001" cy="148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CF77FB1-6229-AB45-9F98-78A5F6618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710" y="237974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7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7DD035E9-9492-4A96-8BC3-7FB24D7F9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C10A65-E9A6-4BB9-A75B-7DA3D87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9317"/>
            <a:ext cx="4389120" cy="1749552"/>
          </a:xfrm>
        </p:spPr>
        <p:txBody>
          <a:bodyPr>
            <a:normAutofit/>
          </a:bodyPr>
          <a:lstStyle/>
          <a:p>
            <a:r>
              <a:rPr lang="en-US" sz="4400" dirty="0"/>
              <a:t>Why svelte</a:t>
            </a:r>
            <a:endParaRPr lang="de-DE" sz="4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FBDC43-ADB2-4EDE-8696-528BCABD1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6AED0-5019-4D54-A75F-5A7B0B1E0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389120" cy="393192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 </a:t>
            </a:r>
            <a:r>
              <a:rPr lang="pl-PL" sz="1800" dirty="0"/>
              <a:t>Write less </a:t>
            </a:r>
            <a:r>
              <a:rPr lang="pl-PL" sz="1800" dirty="0" err="1"/>
              <a:t>code</a:t>
            </a:r>
            <a:endParaRPr lang="pl-PL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pl-PL" sz="1800" dirty="0"/>
              <a:t> No </a:t>
            </a:r>
            <a:r>
              <a:rPr lang="pl-PL" sz="1800" dirty="0" err="1"/>
              <a:t>virtual</a:t>
            </a:r>
            <a:r>
              <a:rPr lang="pl-PL" sz="1800" dirty="0"/>
              <a:t> DOM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l-PL" sz="1800" dirty="0"/>
              <a:t> </a:t>
            </a:r>
            <a:r>
              <a:rPr lang="pl-PL" sz="1800" dirty="0" err="1"/>
              <a:t>Reactive</a:t>
            </a:r>
            <a:r>
              <a:rPr lang="pl-PL" sz="1800" dirty="0"/>
              <a:t> out of the </a:t>
            </a:r>
            <a:r>
              <a:rPr lang="pl-PL" sz="1800" dirty="0" err="1"/>
              <a:t>box</a:t>
            </a:r>
            <a:endParaRPr lang="pl-PL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pl-PL" sz="1800" dirty="0"/>
              <a:t> </a:t>
            </a:r>
            <a:r>
              <a:rPr lang="pl-PL" sz="1800" dirty="0" err="1"/>
              <a:t>Sehr</a:t>
            </a:r>
            <a:r>
              <a:rPr lang="pl-PL" sz="1800" dirty="0"/>
              <a:t> </a:t>
            </a:r>
            <a:r>
              <a:rPr lang="pl-PL" sz="1800" dirty="0" err="1"/>
              <a:t>einfach</a:t>
            </a:r>
            <a:endParaRPr lang="pl-PL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pl-PL" sz="1800" dirty="0"/>
              <a:t> </a:t>
            </a:r>
            <a:r>
              <a:rPr lang="pl-PL" sz="1800" dirty="0" err="1"/>
              <a:t>Unterstützt</a:t>
            </a:r>
            <a:r>
              <a:rPr lang="pl-PL" sz="1800" dirty="0"/>
              <a:t> </a:t>
            </a:r>
            <a:r>
              <a:rPr lang="pl-PL" sz="1800" dirty="0" err="1"/>
              <a:t>Typescript</a:t>
            </a:r>
            <a:r>
              <a:rPr lang="pl-PL" sz="1800" dirty="0"/>
              <a:t> </a:t>
            </a:r>
          </a:p>
        </p:txBody>
      </p:sp>
      <p:pic>
        <p:nvPicPr>
          <p:cNvPr id="4" name="Picture 2" descr="Svelte logo - Belgium">
            <a:extLst>
              <a:ext uri="{FF2B5EF4-FFF2-40B4-BE49-F238E27FC236}">
                <a16:creationId xmlns:a16="http://schemas.microsoft.com/office/drawing/2014/main" id="{11E8B7F2-FBA0-8D46-B8E4-A0F803E78C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r="6324" b="-2"/>
          <a:stretch/>
        </p:blipFill>
        <p:spPr bwMode="auto">
          <a:xfrm>
            <a:off x="7056116" y="960120"/>
            <a:ext cx="4175762" cy="494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95B8647-ED96-7C4A-928D-BF9C8D35C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9" y="6269182"/>
            <a:ext cx="2005661" cy="58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390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921</Words>
  <Application>Microsoft Macintosh PowerPoint</Application>
  <PresentationFormat>Widescreen</PresentationFormat>
  <Paragraphs>216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Courier New</vt:lpstr>
      <vt:lpstr>menlo</vt:lpstr>
      <vt:lpstr>Tw Cen MT</vt:lpstr>
      <vt:lpstr>Tw Cen MT Condensed</vt:lpstr>
      <vt:lpstr>Wingdings 3</vt:lpstr>
      <vt:lpstr>Integral</vt:lpstr>
      <vt:lpstr>Einstieg in svelte</vt:lpstr>
      <vt:lpstr>Über mich</vt:lpstr>
      <vt:lpstr>Workshop Plan</vt:lpstr>
      <vt:lpstr>Gliederung teil 1</vt:lpstr>
      <vt:lpstr>Gliederung teil 2</vt:lpstr>
      <vt:lpstr>PREREQUISITES</vt:lpstr>
      <vt:lpstr>Code mit beispiele und aufgaben</vt:lpstr>
      <vt:lpstr>was ist svelte</vt:lpstr>
      <vt:lpstr>Why svelte</vt:lpstr>
      <vt:lpstr>Create a new application from template</vt:lpstr>
      <vt:lpstr>Aufgabe 0</vt:lpstr>
      <vt:lpstr>Applikationsstruktur</vt:lpstr>
      <vt:lpstr>Komponenten</vt:lpstr>
      <vt:lpstr>Component tree</vt:lpstr>
      <vt:lpstr>SVELTE component</vt:lpstr>
      <vt:lpstr>Aufgabe 1</vt:lpstr>
      <vt:lpstr>Dynamische Daten anzeigen</vt:lpstr>
      <vt:lpstr>Computed data</vt:lpstr>
      <vt:lpstr>Template syntax</vt:lpstr>
      <vt:lpstr>Aufgabe 2</vt:lpstr>
      <vt:lpstr>CONDITIONAL CSS CLASSES</vt:lpstr>
      <vt:lpstr>Aufgabe 3</vt:lpstr>
      <vt:lpstr>Interaktion mit user</vt:lpstr>
      <vt:lpstr>Aufgabe 4</vt:lpstr>
      <vt:lpstr>formulare</vt:lpstr>
      <vt:lpstr>Aufgabe 5</vt:lpstr>
      <vt:lpstr>Externe Datenquellen anbinden</vt:lpstr>
      <vt:lpstr>Aufgabe 6</vt:lpstr>
      <vt:lpstr>Applikation in viele Komponenten teilen</vt:lpstr>
      <vt:lpstr>Applikation in viele Komponenten teilen</vt:lpstr>
      <vt:lpstr>Aufgabe 7</vt:lpstr>
      <vt:lpstr>Kommunikation von Komponenten</vt:lpstr>
      <vt:lpstr>Aufgabe 8</vt:lpstr>
      <vt:lpstr>Globales data management</vt:lpstr>
      <vt:lpstr>Aufgabe 9</vt:lpstr>
      <vt:lpstr>slots</vt:lpstr>
      <vt:lpstr>Aufgabe 10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Einstieg in svelte</dc:title>
  <dc:creator>Piechowicz, Krzysztof</dc:creator>
  <cp:lastModifiedBy>Piechowicz, Krzysztof</cp:lastModifiedBy>
  <cp:revision>14</cp:revision>
  <dcterms:created xsi:type="dcterms:W3CDTF">2020-09-03T16:11:59Z</dcterms:created>
  <dcterms:modified xsi:type="dcterms:W3CDTF">2020-09-04T06:24:48Z</dcterms:modified>
</cp:coreProperties>
</file>